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94660"/>
  </p:normalViewPr>
  <p:slideViewPr>
    <p:cSldViewPr>
      <p:cViewPr>
        <p:scale>
          <a:sx n="66" d="100"/>
          <a:sy n="66" d="100"/>
        </p:scale>
        <p:origin x="-156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93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38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2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637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1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01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135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50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11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308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02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EA987-4099-4974-B087-432D8CCF3602}" type="datetimeFigureOut">
              <a:rPr lang="fr-FR" smtClean="0"/>
              <a:t>02/08/2013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E2B47-38ED-47B3-A282-019DA4C5CA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04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libre 3"/>
          <p:cNvSpPr/>
          <p:nvPr/>
        </p:nvSpPr>
        <p:spPr>
          <a:xfrm>
            <a:off x="4490029" y="1542491"/>
            <a:ext cx="1973943" cy="1146629"/>
          </a:xfrm>
          <a:custGeom>
            <a:avLst/>
            <a:gdLst>
              <a:gd name="connsiteX0" fmla="*/ 0 w 1973943"/>
              <a:gd name="connsiteY0" fmla="*/ 1146629 h 1146629"/>
              <a:gd name="connsiteX1" fmla="*/ 14514 w 1973943"/>
              <a:gd name="connsiteY1" fmla="*/ 957943 h 1146629"/>
              <a:gd name="connsiteX2" fmla="*/ 377371 w 1973943"/>
              <a:gd name="connsiteY2" fmla="*/ 653143 h 1146629"/>
              <a:gd name="connsiteX3" fmla="*/ 957943 w 1973943"/>
              <a:gd name="connsiteY3" fmla="*/ 333829 h 1146629"/>
              <a:gd name="connsiteX4" fmla="*/ 1393371 w 1973943"/>
              <a:gd name="connsiteY4" fmla="*/ 145143 h 1146629"/>
              <a:gd name="connsiteX5" fmla="*/ 1973943 w 1973943"/>
              <a:gd name="connsiteY5" fmla="*/ 0 h 114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3943" h="1146629">
                <a:moveTo>
                  <a:pt x="0" y="1146629"/>
                </a:moveTo>
                <a:lnTo>
                  <a:pt x="14514" y="957943"/>
                </a:lnTo>
                <a:lnTo>
                  <a:pt x="377371" y="653143"/>
                </a:lnTo>
                <a:lnTo>
                  <a:pt x="957943" y="333829"/>
                </a:lnTo>
                <a:lnTo>
                  <a:pt x="1393371" y="145143"/>
                </a:lnTo>
                <a:lnTo>
                  <a:pt x="197394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1703286" y="2790720"/>
            <a:ext cx="3730171" cy="2699657"/>
          </a:xfrm>
          <a:custGeom>
            <a:avLst/>
            <a:gdLst>
              <a:gd name="connsiteX0" fmla="*/ 3730171 w 3730171"/>
              <a:gd name="connsiteY0" fmla="*/ 0 h 2699657"/>
              <a:gd name="connsiteX1" fmla="*/ 3468914 w 3730171"/>
              <a:gd name="connsiteY1" fmla="*/ 29028 h 2699657"/>
              <a:gd name="connsiteX2" fmla="*/ 3410857 w 3730171"/>
              <a:gd name="connsiteY2" fmla="*/ 174171 h 2699657"/>
              <a:gd name="connsiteX3" fmla="*/ 2612571 w 3730171"/>
              <a:gd name="connsiteY3" fmla="*/ 217714 h 2699657"/>
              <a:gd name="connsiteX4" fmla="*/ 2264228 w 3730171"/>
              <a:gd name="connsiteY4" fmla="*/ 580571 h 2699657"/>
              <a:gd name="connsiteX5" fmla="*/ 2264228 w 3730171"/>
              <a:gd name="connsiteY5" fmla="*/ 754742 h 2699657"/>
              <a:gd name="connsiteX6" fmla="*/ 2177143 w 3730171"/>
              <a:gd name="connsiteY6" fmla="*/ 943428 h 2699657"/>
              <a:gd name="connsiteX7" fmla="*/ 1756228 w 3730171"/>
              <a:gd name="connsiteY7" fmla="*/ 1161142 h 2699657"/>
              <a:gd name="connsiteX8" fmla="*/ 1640114 w 3730171"/>
              <a:gd name="connsiteY8" fmla="*/ 1175657 h 2699657"/>
              <a:gd name="connsiteX9" fmla="*/ 1407886 w 3730171"/>
              <a:gd name="connsiteY9" fmla="*/ 1451428 h 2699657"/>
              <a:gd name="connsiteX10" fmla="*/ 1175657 w 3730171"/>
              <a:gd name="connsiteY10" fmla="*/ 1741714 h 2699657"/>
              <a:gd name="connsiteX11" fmla="*/ 870857 w 3730171"/>
              <a:gd name="connsiteY11" fmla="*/ 1872342 h 2699657"/>
              <a:gd name="connsiteX12" fmla="*/ 682171 w 3730171"/>
              <a:gd name="connsiteY12" fmla="*/ 1959428 h 2699657"/>
              <a:gd name="connsiteX13" fmla="*/ 653143 w 3730171"/>
              <a:gd name="connsiteY13" fmla="*/ 2119085 h 2699657"/>
              <a:gd name="connsiteX14" fmla="*/ 377371 w 3730171"/>
              <a:gd name="connsiteY14" fmla="*/ 2293257 h 2699657"/>
              <a:gd name="connsiteX15" fmla="*/ 261257 w 3730171"/>
              <a:gd name="connsiteY15" fmla="*/ 2409371 h 2699657"/>
              <a:gd name="connsiteX16" fmla="*/ 14514 w 3730171"/>
              <a:gd name="connsiteY16" fmla="*/ 2554514 h 2699657"/>
              <a:gd name="connsiteX17" fmla="*/ 0 w 3730171"/>
              <a:gd name="connsiteY17" fmla="*/ 2699657 h 2699657"/>
              <a:gd name="connsiteX18" fmla="*/ 0 w 3730171"/>
              <a:gd name="connsiteY18" fmla="*/ 2699657 h 269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30171" h="2699657">
                <a:moveTo>
                  <a:pt x="3730171" y="0"/>
                </a:moveTo>
                <a:lnTo>
                  <a:pt x="3468914" y="29028"/>
                </a:lnTo>
                <a:lnTo>
                  <a:pt x="3410857" y="174171"/>
                </a:lnTo>
                <a:lnTo>
                  <a:pt x="2612571" y="217714"/>
                </a:lnTo>
                <a:lnTo>
                  <a:pt x="2264228" y="580571"/>
                </a:lnTo>
                <a:lnTo>
                  <a:pt x="2264228" y="754742"/>
                </a:lnTo>
                <a:lnTo>
                  <a:pt x="2177143" y="943428"/>
                </a:lnTo>
                <a:lnTo>
                  <a:pt x="1756228" y="1161142"/>
                </a:lnTo>
                <a:lnTo>
                  <a:pt x="1640114" y="1175657"/>
                </a:lnTo>
                <a:lnTo>
                  <a:pt x="1407886" y="1451428"/>
                </a:lnTo>
                <a:lnTo>
                  <a:pt x="1175657" y="1741714"/>
                </a:lnTo>
                <a:lnTo>
                  <a:pt x="870857" y="1872342"/>
                </a:lnTo>
                <a:lnTo>
                  <a:pt x="682171" y="1959428"/>
                </a:lnTo>
                <a:lnTo>
                  <a:pt x="653143" y="2119085"/>
                </a:lnTo>
                <a:lnTo>
                  <a:pt x="377371" y="2293257"/>
                </a:lnTo>
                <a:lnTo>
                  <a:pt x="261257" y="2409371"/>
                </a:lnTo>
                <a:lnTo>
                  <a:pt x="14514" y="2554514"/>
                </a:lnTo>
                <a:lnTo>
                  <a:pt x="0" y="2699657"/>
                </a:lnTo>
                <a:lnTo>
                  <a:pt x="0" y="26996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3096657" y="4009920"/>
            <a:ext cx="3744686" cy="1538514"/>
          </a:xfrm>
          <a:custGeom>
            <a:avLst/>
            <a:gdLst>
              <a:gd name="connsiteX0" fmla="*/ 0 w 3744686"/>
              <a:gd name="connsiteY0" fmla="*/ 290285 h 1538514"/>
              <a:gd name="connsiteX1" fmla="*/ 246743 w 3744686"/>
              <a:gd name="connsiteY1" fmla="*/ 377371 h 1538514"/>
              <a:gd name="connsiteX2" fmla="*/ 667657 w 3744686"/>
              <a:gd name="connsiteY2" fmla="*/ 391885 h 1538514"/>
              <a:gd name="connsiteX3" fmla="*/ 1030515 w 3744686"/>
              <a:gd name="connsiteY3" fmla="*/ 406400 h 1538514"/>
              <a:gd name="connsiteX4" fmla="*/ 1422400 w 3744686"/>
              <a:gd name="connsiteY4" fmla="*/ 362857 h 1538514"/>
              <a:gd name="connsiteX5" fmla="*/ 1770743 w 3744686"/>
              <a:gd name="connsiteY5" fmla="*/ 333828 h 1538514"/>
              <a:gd name="connsiteX6" fmla="*/ 1886857 w 3744686"/>
              <a:gd name="connsiteY6" fmla="*/ 246742 h 1538514"/>
              <a:gd name="connsiteX7" fmla="*/ 2090057 w 3744686"/>
              <a:gd name="connsiteY7" fmla="*/ 130628 h 1538514"/>
              <a:gd name="connsiteX8" fmla="*/ 2264229 w 3744686"/>
              <a:gd name="connsiteY8" fmla="*/ 0 h 1538514"/>
              <a:gd name="connsiteX9" fmla="*/ 2728686 w 3744686"/>
              <a:gd name="connsiteY9" fmla="*/ 58057 h 1538514"/>
              <a:gd name="connsiteX10" fmla="*/ 3004457 w 3744686"/>
              <a:gd name="connsiteY10" fmla="*/ 72571 h 1538514"/>
              <a:gd name="connsiteX11" fmla="*/ 3149600 w 3744686"/>
              <a:gd name="connsiteY11" fmla="*/ 319314 h 1538514"/>
              <a:gd name="connsiteX12" fmla="*/ 3367315 w 3744686"/>
              <a:gd name="connsiteY12" fmla="*/ 566057 h 1538514"/>
              <a:gd name="connsiteX13" fmla="*/ 3468915 w 3744686"/>
              <a:gd name="connsiteY13" fmla="*/ 1001485 h 1538514"/>
              <a:gd name="connsiteX14" fmla="*/ 3744686 w 3744686"/>
              <a:gd name="connsiteY14" fmla="*/ 1538514 h 1538514"/>
              <a:gd name="connsiteX15" fmla="*/ 3744686 w 3744686"/>
              <a:gd name="connsiteY15" fmla="*/ 1538514 h 1538514"/>
              <a:gd name="connsiteX16" fmla="*/ 3744686 w 3744686"/>
              <a:gd name="connsiteY16" fmla="*/ 1538514 h 1538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44686" h="1538514">
                <a:moveTo>
                  <a:pt x="0" y="290285"/>
                </a:moveTo>
                <a:lnTo>
                  <a:pt x="246743" y="377371"/>
                </a:lnTo>
                <a:lnTo>
                  <a:pt x="667657" y="391885"/>
                </a:lnTo>
                <a:lnTo>
                  <a:pt x="1030515" y="406400"/>
                </a:lnTo>
                <a:lnTo>
                  <a:pt x="1422400" y="362857"/>
                </a:lnTo>
                <a:lnTo>
                  <a:pt x="1770743" y="333828"/>
                </a:lnTo>
                <a:lnTo>
                  <a:pt x="1886857" y="246742"/>
                </a:lnTo>
                <a:lnTo>
                  <a:pt x="2090057" y="130628"/>
                </a:lnTo>
                <a:lnTo>
                  <a:pt x="2264229" y="0"/>
                </a:lnTo>
                <a:lnTo>
                  <a:pt x="2728686" y="58057"/>
                </a:lnTo>
                <a:lnTo>
                  <a:pt x="3004457" y="72571"/>
                </a:lnTo>
                <a:lnTo>
                  <a:pt x="3149600" y="319314"/>
                </a:lnTo>
                <a:lnTo>
                  <a:pt x="3367315" y="566057"/>
                </a:lnTo>
                <a:lnTo>
                  <a:pt x="3468915" y="1001485"/>
                </a:lnTo>
                <a:lnTo>
                  <a:pt x="3744686" y="1538514"/>
                </a:lnTo>
                <a:lnTo>
                  <a:pt x="3744686" y="1538514"/>
                </a:lnTo>
                <a:lnTo>
                  <a:pt x="3744686" y="15385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4098143" y="4416320"/>
            <a:ext cx="1930400" cy="1001485"/>
          </a:xfrm>
          <a:custGeom>
            <a:avLst/>
            <a:gdLst>
              <a:gd name="connsiteX0" fmla="*/ 0 w 1930400"/>
              <a:gd name="connsiteY0" fmla="*/ 0 h 1001485"/>
              <a:gd name="connsiteX1" fmla="*/ 348343 w 1930400"/>
              <a:gd name="connsiteY1" fmla="*/ 188685 h 1001485"/>
              <a:gd name="connsiteX2" fmla="*/ 667657 w 1930400"/>
              <a:gd name="connsiteY2" fmla="*/ 188685 h 1001485"/>
              <a:gd name="connsiteX3" fmla="*/ 928914 w 1930400"/>
              <a:gd name="connsiteY3" fmla="*/ 304800 h 1001485"/>
              <a:gd name="connsiteX4" fmla="*/ 1248229 w 1930400"/>
              <a:gd name="connsiteY4" fmla="*/ 478971 h 1001485"/>
              <a:gd name="connsiteX5" fmla="*/ 1727200 w 1930400"/>
              <a:gd name="connsiteY5" fmla="*/ 1001485 h 1001485"/>
              <a:gd name="connsiteX6" fmla="*/ 1930400 w 1930400"/>
              <a:gd name="connsiteY6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0400" h="1001485">
                <a:moveTo>
                  <a:pt x="0" y="0"/>
                </a:moveTo>
                <a:lnTo>
                  <a:pt x="348343" y="188685"/>
                </a:lnTo>
                <a:lnTo>
                  <a:pt x="667657" y="188685"/>
                </a:lnTo>
                <a:lnTo>
                  <a:pt x="928914" y="304800"/>
                </a:lnTo>
                <a:lnTo>
                  <a:pt x="1248229" y="478971"/>
                </a:lnTo>
                <a:lnTo>
                  <a:pt x="1727200" y="1001485"/>
                </a:lnTo>
                <a:lnTo>
                  <a:pt x="1930400" y="100148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4896429" y="4322720"/>
            <a:ext cx="1030514" cy="725715"/>
          </a:xfrm>
          <a:custGeom>
            <a:avLst/>
            <a:gdLst>
              <a:gd name="connsiteX0" fmla="*/ 0 w 1030514"/>
              <a:gd name="connsiteY0" fmla="*/ 0 h 725715"/>
              <a:gd name="connsiteX1" fmla="*/ 203200 w 1030514"/>
              <a:gd name="connsiteY1" fmla="*/ 72572 h 725715"/>
              <a:gd name="connsiteX2" fmla="*/ 435428 w 1030514"/>
              <a:gd name="connsiteY2" fmla="*/ 72572 h 725715"/>
              <a:gd name="connsiteX3" fmla="*/ 696685 w 1030514"/>
              <a:gd name="connsiteY3" fmla="*/ 203200 h 725715"/>
              <a:gd name="connsiteX4" fmla="*/ 827314 w 1030514"/>
              <a:gd name="connsiteY4" fmla="*/ 377372 h 725715"/>
              <a:gd name="connsiteX5" fmla="*/ 856343 w 1030514"/>
              <a:gd name="connsiteY5" fmla="*/ 522515 h 725715"/>
              <a:gd name="connsiteX6" fmla="*/ 1030514 w 1030514"/>
              <a:gd name="connsiteY6" fmla="*/ 725715 h 72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514" h="725715">
                <a:moveTo>
                  <a:pt x="0" y="0"/>
                </a:moveTo>
                <a:lnTo>
                  <a:pt x="203200" y="72572"/>
                </a:lnTo>
                <a:lnTo>
                  <a:pt x="435428" y="72572"/>
                </a:lnTo>
                <a:lnTo>
                  <a:pt x="696685" y="203200"/>
                </a:lnTo>
                <a:lnTo>
                  <a:pt x="827314" y="377372"/>
                </a:lnTo>
                <a:lnTo>
                  <a:pt x="856343" y="522515"/>
                </a:lnTo>
                <a:lnTo>
                  <a:pt x="1030514" y="72571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3353407" y="4861417"/>
            <a:ext cx="957943" cy="551543"/>
          </a:xfrm>
          <a:custGeom>
            <a:avLst/>
            <a:gdLst>
              <a:gd name="connsiteX0" fmla="*/ 957943 w 957943"/>
              <a:gd name="connsiteY0" fmla="*/ 43543 h 551543"/>
              <a:gd name="connsiteX1" fmla="*/ 827315 w 957943"/>
              <a:gd name="connsiteY1" fmla="*/ 0 h 551543"/>
              <a:gd name="connsiteX2" fmla="*/ 624115 w 957943"/>
              <a:gd name="connsiteY2" fmla="*/ 58057 h 551543"/>
              <a:gd name="connsiteX3" fmla="*/ 522515 w 957943"/>
              <a:gd name="connsiteY3" fmla="*/ 29028 h 551543"/>
              <a:gd name="connsiteX4" fmla="*/ 290286 w 957943"/>
              <a:gd name="connsiteY4" fmla="*/ 29028 h 551543"/>
              <a:gd name="connsiteX5" fmla="*/ 130629 w 957943"/>
              <a:gd name="connsiteY5" fmla="*/ 116114 h 551543"/>
              <a:gd name="connsiteX6" fmla="*/ 116115 w 957943"/>
              <a:gd name="connsiteY6" fmla="*/ 319314 h 551543"/>
              <a:gd name="connsiteX7" fmla="*/ 58058 w 957943"/>
              <a:gd name="connsiteY7" fmla="*/ 435428 h 551543"/>
              <a:gd name="connsiteX8" fmla="*/ 0 w 957943"/>
              <a:gd name="connsiteY8" fmla="*/ 551543 h 5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7943" h="551543">
                <a:moveTo>
                  <a:pt x="957943" y="43543"/>
                </a:moveTo>
                <a:lnTo>
                  <a:pt x="827315" y="0"/>
                </a:lnTo>
                <a:lnTo>
                  <a:pt x="624115" y="58057"/>
                </a:lnTo>
                <a:lnTo>
                  <a:pt x="522515" y="29028"/>
                </a:lnTo>
                <a:lnTo>
                  <a:pt x="290286" y="29028"/>
                </a:lnTo>
                <a:lnTo>
                  <a:pt x="130629" y="116114"/>
                </a:lnTo>
                <a:lnTo>
                  <a:pt x="116115" y="319314"/>
                </a:lnTo>
                <a:lnTo>
                  <a:pt x="58058" y="435428"/>
                </a:lnTo>
                <a:lnTo>
                  <a:pt x="0" y="55154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2332843" y="5128654"/>
            <a:ext cx="3867150" cy="1157287"/>
          </a:xfrm>
          <a:custGeom>
            <a:avLst/>
            <a:gdLst>
              <a:gd name="connsiteX0" fmla="*/ 0 w 3867150"/>
              <a:gd name="connsiteY0" fmla="*/ 819150 h 1157287"/>
              <a:gd name="connsiteX1" fmla="*/ 166688 w 3867150"/>
              <a:gd name="connsiteY1" fmla="*/ 881062 h 1157287"/>
              <a:gd name="connsiteX2" fmla="*/ 214313 w 3867150"/>
              <a:gd name="connsiteY2" fmla="*/ 881062 h 1157287"/>
              <a:gd name="connsiteX3" fmla="*/ 200025 w 3867150"/>
              <a:gd name="connsiteY3" fmla="*/ 823912 h 1157287"/>
              <a:gd name="connsiteX4" fmla="*/ 90488 w 3867150"/>
              <a:gd name="connsiteY4" fmla="*/ 776287 h 1157287"/>
              <a:gd name="connsiteX5" fmla="*/ 138113 w 3867150"/>
              <a:gd name="connsiteY5" fmla="*/ 723900 h 1157287"/>
              <a:gd name="connsiteX6" fmla="*/ 495300 w 3867150"/>
              <a:gd name="connsiteY6" fmla="*/ 604837 h 1157287"/>
              <a:gd name="connsiteX7" fmla="*/ 604838 w 3867150"/>
              <a:gd name="connsiteY7" fmla="*/ 600075 h 1157287"/>
              <a:gd name="connsiteX8" fmla="*/ 604838 w 3867150"/>
              <a:gd name="connsiteY8" fmla="*/ 547687 h 1157287"/>
              <a:gd name="connsiteX9" fmla="*/ 538163 w 3867150"/>
              <a:gd name="connsiteY9" fmla="*/ 538162 h 1157287"/>
              <a:gd name="connsiteX10" fmla="*/ 642938 w 3867150"/>
              <a:gd name="connsiteY10" fmla="*/ 447675 h 1157287"/>
              <a:gd name="connsiteX11" fmla="*/ 709613 w 3867150"/>
              <a:gd name="connsiteY11" fmla="*/ 495300 h 1157287"/>
              <a:gd name="connsiteX12" fmla="*/ 733425 w 3867150"/>
              <a:gd name="connsiteY12" fmla="*/ 519112 h 1157287"/>
              <a:gd name="connsiteX13" fmla="*/ 814388 w 3867150"/>
              <a:gd name="connsiteY13" fmla="*/ 500062 h 1157287"/>
              <a:gd name="connsiteX14" fmla="*/ 833438 w 3867150"/>
              <a:gd name="connsiteY14" fmla="*/ 452437 h 1157287"/>
              <a:gd name="connsiteX15" fmla="*/ 871538 w 3867150"/>
              <a:gd name="connsiteY15" fmla="*/ 466725 h 1157287"/>
              <a:gd name="connsiteX16" fmla="*/ 919163 w 3867150"/>
              <a:gd name="connsiteY16" fmla="*/ 423862 h 1157287"/>
              <a:gd name="connsiteX17" fmla="*/ 895350 w 3867150"/>
              <a:gd name="connsiteY17" fmla="*/ 319087 h 1157287"/>
              <a:gd name="connsiteX18" fmla="*/ 923925 w 3867150"/>
              <a:gd name="connsiteY18" fmla="*/ 290512 h 1157287"/>
              <a:gd name="connsiteX19" fmla="*/ 1023938 w 3867150"/>
              <a:gd name="connsiteY19" fmla="*/ 290512 h 1157287"/>
              <a:gd name="connsiteX20" fmla="*/ 1066800 w 3867150"/>
              <a:gd name="connsiteY20" fmla="*/ 290512 h 1157287"/>
              <a:gd name="connsiteX21" fmla="*/ 1085850 w 3867150"/>
              <a:gd name="connsiteY21" fmla="*/ 314325 h 1157287"/>
              <a:gd name="connsiteX22" fmla="*/ 1066800 w 3867150"/>
              <a:gd name="connsiteY22" fmla="*/ 347662 h 1157287"/>
              <a:gd name="connsiteX23" fmla="*/ 1004888 w 3867150"/>
              <a:gd name="connsiteY23" fmla="*/ 347662 h 1157287"/>
              <a:gd name="connsiteX24" fmla="*/ 1009650 w 3867150"/>
              <a:gd name="connsiteY24" fmla="*/ 423862 h 1157287"/>
              <a:gd name="connsiteX25" fmla="*/ 1147763 w 3867150"/>
              <a:gd name="connsiteY25" fmla="*/ 414337 h 1157287"/>
              <a:gd name="connsiteX26" fmla="*/ 1185863 w 3867150"/>
              <a:gd name="connsiteY26" fmla="*/ 442912 h 1157287"/>
              <a:gd name="connsiteX27" fmla="*/ 1238250 w 3867150"/>
              <a:gd name="connsiteY27" fmla="*/ 423862 h 1157287"/>
              <a:gd name="connsiteX28" fmla="*/ 1252538 w 3867150"/>
              <a:gd name="connsiteY28" fmla="*/ 352425 h 1157287"/>
              <a:gd name="connsiteX29" fmla="*/ 1295400 w 3867150"/>
              <a:gd name="connsiteY29" fmla="*/ 347662 h 1157287"/>
              <a:gd name="connsiteX30" fmla="*/ 1309688 w 3867150"/>
              <a:gd name="connsiteY30" fmla="*/ 390525 h 1157287"/>
              <a:gd name="connsiteX31" fmla="*/ 1319213 w 3867150"/>
              <a:gd name="connsiteY31" fmla="*/ 423862 h 1157287"/>
              <a:gd name="connsiteX32" fmla="*/ 1362075 w 3867150"/>
              <a:gd name="connsiteY32" fmla="*/ 357187 h 1157287"/>
              <a:gd name="connsiteX33" fmla="*/ 1409700 w 3867150"/>
              <a:gd name="connsiteY33" fmla="*/ 352425 h 1157287"/>
              <a:gd name="connsiteX34" fmla="*/ 1466850 w 3867150"/>
              <a:gd name="connsiteY34" fmla="*/ 400050 h 1157287"/>
              <a:gd name="connsiteX35" fmla="*/ 1514475 w 3867150"/>
              <a:gd name="connsiteY35" fmla="*/ 361950 h 1157287"/>
              <a:gd name="connsiteX36" fmla="*/ 1585913 w 3867150"/>
              <a:gd name="connsiteY36" fmla="*/ 371475 h 1157287"/>
              <a:gd name="connsiteX37" fmla="*/ 1614488 w 3867150"/>
              <a:gd name="connsiteY37" fmla="*/ 300037 h 1157287"/>
              <a:gd name="connsiteX38" fmla="*/ 1657350 w 3867150"/>
              <a:gd name="connsiteY38" fmla="*/ 252412 h 1157287"/>
              <a:gd name="connsiteX39" fmla="*/ 1657350 w 3867150"/>
              <a:gd name="connsiteY39" fmla="*/ 190500 h 1157287"/>
              <a:gd name="connsiteX40" fmla="*/ 1695450 w 3867150"/>
              <a:gd name="connsiteY40" fmla="*/ 161925 h 1157287"/>
              <a:gd name="connsiteX41" fmla="*/ 1790700 w 3867150"/>
              <a:gd name="connsiteY41" fmla="*/ 142875 h 1157287"/>
              <a:gd name="connsiteX42" fmla="*/ 1852613 w 3867150"/>
              <a:gd name="connsiteY42" fmla="*/ 90487 h 1157287"/>
              <a:gd name="connsiteX43" fmla="*/ 1914525 w 3867150"/>
              <a:gd name="connsiteY43" fmla="*/ 85725 h 1157287"/>
              <a:gd name="connsiteX44" fmla="*/ 1985963 w 3867150"/>
              <a:gd name="connsiteY44" fmla="*/ 100012 h 1157287"/>
              <a:gd name="connsiteX45" fmla="*/ 2071688 w 3867150"/>
              <a:gd name="connsiteY45" fmla="*/ 66675 h 1157287"/>
              <a:gd name="connsiteX46" fmla="*/ 2109788 w 3867150"/>
              <a:gd name="connsiteY46" fmla="*/ 19050 h 1157287"/>
              <a:gd name="connsiteX47" fmla="*/ 2200275 w 3867150"/>
              <a:gd name="connsiteY47" fmla="*/ 0 h 1157287"/>
              <a:gd name="connsiteX48" fmla="*/ 2328863 w 3867150"/>
              <a:gd name="connsiteY48" fmla="*/ 47625 h 1157287"/>
              <a:gd name="connsiteX49" fmla="*/ 2566988 w 3867150"/>
              <a:gd name="connsiteY49" fmla="*/ 66675 h 1157287"/>
              <a:gd name="connsiteX50" fmla="*/ 2652713 w 3867150"/>
              <a:gd name="connsiteY50" fmla="*/ 109537 h 1157287"/>
              <a:gd name="connsiteX51" fmla="*/ 2747963 w 3867150"/>
              <a:gd name="connsiteY51" fmla="*/ 95250 h 1157287"/>
              <a:gd name="connsiteX52" fmla="*/ 2886075 w 3867150"/>
              <a:gd name="connsiteY52" fmla="*/ 142875 h 1157287"/>
              <a:gd name="connsiteX53" fmla="*/ 2981325 w 3867150"/>
              <a:gd name="connsiteY53" fmla="*/ 133350 h 1157287"/>
              <a:gd name="connsiteX54" fmla="*/ 3052763 w 3867150"/>
              <a:gd name="connsiteY54" fmla="*/ 233362 h 1157287"/>
              <a:gd name="connsiteX55" fmla="*/ 3224213 w 3867150"/>
              <a:gd name="connsiteY55" fmla="*/ 280987 h 1157287"/>
              <a:gd name="connsiteX56" fmla="*/ 3352800 w 3867150"/>
              <a:gd name="connsiteY56" fmla="*/ 400050 h 1157287"/>
              <a:gd name="connsiteX57" fmla="*/ 3467100 w 3867150"/>
              <a:gd name="connsiteY57" fmla="*/ 585787 h 1157287"/>
              <a:gd name="connsiteX58" fmla="*/ 3571875 w 3867150"/>
              <a:gd name="connsiteY58" fmla="*/ 652462 h 1157287"/>
              <a:gd name="connsiteX59" fmla="*/ 3619500 w 3867150"/>
              <a:gd name="connsiteY59" fmla="*/ 766762 h 1157287"/>
              <a:gd name="connsiteX60" fmla="*/ 3700463 w 3867150"/>
              <a:gd name="connsiteY60" fmla="*/ 866775 h 1157287"/>
              <a:gd name="connsiteX61" fmla="*/ 3705225 w 3867150"/>
              <a:gd name="connsiteY61" fmla="*/ 947737 h 1157287"/>
              <a:gd name="connsiteX62" fmla="*/ 3733800 w 3867150"/>
              <a:gd name="connsiteY62" fmla="*/ 1057275 h 1157287"/>
              <a:gd name="connsiteX63" fmla="*/ 3867150 w 3867150"/>
              <a:gd name="connsiteY63" fmla="*/ 1157287 h 1157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867150" h="1157287">
                <a:moveTo>
                  <a:pt x="0" y="819150"/>
                </a:moveTo>
                <a:lnTo>
                  <a:pt x="166688" y="881062"/>
                </a:lnTo>
                <a:lnTo>
                  <a:pt x="214313" y="881062"/>
                </a:lnTo>
                <a:lnTo>
                  <a:pt x="200025" y="823912"/>
                </a:lnTo>
                <a:lnTo>
                  <a:pt x="90488" y="776287"/>
                </a:lnTo>
                <a:lnTo>
                  <a:pt x="138113" y="723900"/>
                </a:lnTo>
                <a:lnTo>
                  <a:pt x="495300" y="604837"/>
                </a:lnTo>
                <a:lnTo>
                  <a:pt x="604838" y="600075"/>
                </a:lnTo>
                <a:lnTo>
                  <a:pt x="604838" y="547687"/>
                </a:lnTo>
                <a:lnTo>
                  <a:pt x="538163" y="538162"/>
                </a:lnTo>
                <a:lnTo>
                  <a:pt x="642938" y="447675"/>
                </a:lnTo>
                <a:lnTo>
                  <a:pt x="709613" y="495300"/>
                </a:lnTo>
                <a:lnTo>
                  <a:pt x="733425" y="519112"/>
                </a:lnTo>
                <a:lnTo>
                  <a:pt x="814388" y="500062"/>
                </a:lnTo>
                <a:lnTo>
                  <a:pt x="833438" y="452437"/>
                </a:lnTo>
                <a:lnTo>
                  <a:pt x="871538" y="466725"/>
                </a:lnTo>
                <a:lnTo>
                  <a:pt x="919163" y="423862"/>
                </a:lnTo>
                <a:lnTo>
                  <a:pt x="895350" y="319087"/>
                </a:lnTo>
                <a:lnTo>
                  <a:pt x="923925" y="290512"/>
                </a:lnTo>
                <a:lnTo>
                  <a:pt x="1023938" y="290512"/>
                </a:lnTo>
                <a:lnTo>
                  <a:pt x="1066800" y="290512"/>
                </a:lnTo>
                <a:lnTo>
                  <a:pt x="1085850" y="314325"/>
                </a:lnTo>
                <a:lnTo>
                  <a:pt x="1066800" y="347662"/>
                </a:lnTo>
                <a:lnTo>
                  <a:pt x="1004888" y="347662"/>
                </a:lnTo>
                <a:lnTo>
                  <a:pt x="1009650" y="423862"/>
                </a:lnTo>
                <a:lnTo>
                  <a:pt x="1147763" y="414337"/>
                </a:lnTo>
                <a:lnTo>
                  <a:pt x="1185863" y="442912"/>
                </a:lnTo>
                <a:lnTo>
                  <a:pt x="1238250" y="423862"/>
                </a:lnTo>
                <a:lnTo>
                  <a:pt x="1252538" y="352425"/>
                </a:lnTo>
                <a:lnTo>
                  <a:pt x="1295400" y="347662"/>
                </a:lnTo>
                <a:lnTo>
                  <a:pt x="1309688" y="390525"/>
                </a:lnTo>
                <a:lnTo>
                  <a:pt x="1319213" y="423862"/>
                </a:lnTo>
                <a:lnTo>
                  <a:pt x="1362075" y="357187"/>
                </a:lnTo>
                <a:lnTo>
                  <a:pt x="1409700" y="352425"/>
                </a:lnTo>
                <a:lnTo>
                  <a:pt x="1466850" y="400050"/>
                </a:lnTo>
                <a:lnTo>
                  <a:pt x="1514475" y="361950"/>
                </a:lnTo>
                <a:lnTo>
                  <a:pt x="1585913" y="371475"/>
                </a:lnTo>
                <a:lnTo>
                  <a:pt x="1614488" y="300037"/>
                </a:lnTo>
                <a:lnTo>
                  <a:pt x="1657350" y="252412"/>
                </a:lnTo>
                <a:lnTo>
                  <a:pt x="1657350" y="190500"/>
                </a:lnTo>
                <a:lnTo>
                  <a:pt x="1695450" y="161925"/>
                </a:lnTo>
                <a:lnTo>
                  <a:pt x="1790700" y="142875"/>
                </a:lnTo>
                <a:lnTo>
                  <a:pt x="1852613" y="90487"/>
                </a:lnTo>
                <a:lnTo>
                  <a:pt x="1914525" y="85725"/>
                </a:lnTo>
                <a:lnTo>
                  <a:pt x="1985963" y="100012"/>
                </a:lnTo>
                <a:lnTo>
                  <a:pt x="2071688" y="66675"/>
                </a:lnTo>
                <a:lnTo>
                  <a:pt x="2109788" y="19050"/>
                </a:lnTo>
                <a:lnTo>
                  <a:pt x="2200275" y="0"/>
                </a:lnTo>
                <a:lnTo>
                  <a:pt x="2328863" y="47625"/>
                </a:lnTo>
                <a:lnTo>
                  <a:pt x="2566988" y="66675"/>
                </a:lnTo>
                <a:lnTo>
                  <a:pt x="2652713" y="109537"/>
                </a:lnTo>
                <a:lnTo>
                  <a:pt x="2747963" y="95250"/>
                </a:lnTo>
                <a:lnTo>
                  <a:pt x="2886075" y="142875"/>
                </a:lnTo>
                <a:lnTo>
                  <a:pt x="2981325" y="133350"/>
                </a:lnTo>
                <a:lnTo>
                  <a:pt x="3052763" y="233362"/>
                </a:lnTo>
                <a:lnTo>
                  <a:pt x="3224213" y="280987"/>
                </a:lnTo>
                <a:lnTo>
                  <a:pt x="3352800" y="400050"/>
                </a:lnTo>
                <a:lnTo>
                  <a:pt x="3467100" y="585787"/>
                </a:lnTo>
                <a:lnTo>
                  <a:pt x="3571875" y="652462"/>
                </a:lnTo>
                <a:lnTo>
                  <a:pt x="3619500" y="766762"/>
                </a:lnTo>
                <a:lnTo>
                  <a:pt x="3700463" y="866775"/>
                </a:lnTo>
                <a:lnTo>
                  <a:pt x="3705225" y="947737"/>
                </a:lnTo>
                <a:lnTo>
                  <a:pt x="3733800" y="1057275"/>
                </a:lnTo>
                <a:lnTo>
                  <a:pt x="3867150" y="115728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3499656" y="5566804"/>
            <a:ext cx="1500187" cy="333375"/>
          </a:xfrm>
          <a:custGeom>
            <a:avLst/>
            <a:gdLst>
              <a:gd name="connsiteX0" fmla="*/ 0 w 1500187"/>
              <a:gd name="connsiteY0" fmla="*/ 0 h 333375"/>
              <a:gd name="connsiteX1" fmla="*/ 61912 w 1500187"/>
              <a:gd name="connsiteY1" fmla="*/ 71437 h 333375"/>
              <a:gd name="connsiteX2" fmla="*/ 85725 w 1500187"/>
              <a:gd name="connsiteY2" fmla="*/ 138112 h 333375"/>
              <a:gd name="connsiteX3" fmla="*/ 176212 w 1500187"/>
              <a:gd name="connsiteY3" fmla="*/ 152400 h 333375"/>
              <a:gd name="connsiteX4" fmla="*/ 276225 w 1500187"/>
              <a:gd name="connsiteY4" fmla="*/ 157162 h 333375"/>
              <a:gd name="connsiteX5" fmla="*/ 404812 w 1500187"/>
              <a:gd name="connsiteY5" fmla="*/ 228600 h 333375"/>
              <a:gd name="connsiteX6" fmla="*/ 566737 w 1500187"/>
              <a:gd name="connsiteY6" fmla="*/ 209550 h 333375"/>
              <a:gd name="connsiteX7" fmla="*/ 647700 w 1500187"/>
              <a:gd name="connsiteY7" fmla="*/ 252412 h 333375"/>
              <a:gd name="connsiteX8" fmla="*/ 704850 w 1500187"/>
              <a:gd name="connsiteY8" fmla="*/ 233362 h 333375"/>
              <a:gd name="connsiteX9" fmla="*/ 766762 w 1500187"/>
              <a:gd name="connsiteY9" fmla="*/ 252412 h 333375"/>
              <a:gd name="connsiteX10" fmla="*/ 838200 w 1500187"/>
              <a:gd name="connsiteY10" fmla="*/ 252412 h 333375"/>
              <a:gd name="connsiteX11" fmla="*/ 971550 w 1500187"/>
              <a:gd name="connsiteY11" fmla="*/ 266700 h 333375"/>
              <a:gd name="connsiteX12" fmla="*/ 1085850 w 1500187"/>
              <a:gd name="connsiteY12" fmla="*/ 285750 h 333375"/>
              <a:gd name="connsiteX13" fmla="*/ 1233487 w 1500187"/>
              <a:gd name="connsiteY13" fmla="*/ 333375 h 333375"/>
              <a:gd name="connsiteX14" fmla="*/ 1500187 w 1500187"/>
              <a:gd name="connsiteY14" fmla="*/ 314325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00187" h="333375">
                <a:moveTo>
                  <a:pt x="0" y="0"/>
                </a:moveTo>
                <a:lnTo>
                  <a:pt x="61912" y="71437"/>
                </a:lnTo>
                <a:lnTo>
                  <a:pt x="85725" y="138112"/>
                </a:lnTo>
                <a:lnTo>
                  <a:pt x="176212" y="152400"/>
                </a:lnTo>
                <a:lnTo>
                  <a:pt x="276225" y="157162"/>
                </a:lnTo>
                <a:lnTo>
                  <a:pt x="404812" y="228600"/>
                </a:lnTo>
                <a:lnTo>
                  <a:pt x="566737" y="209550"/>
                </a:lnTo>
                <a:lnTo>
                  <a:pt x="647700" y="252412"/>
                </a:lnTo>
                <a:lnTo>
                  <a:pt x="704850" y="233362"/>
                </a:lnTo>
                <a:lnTo>
                  <a:pt x="766762" y="252412"/>
                </a:lnTo>
                <a:lnTo>
                  <a:pt x="838200" y="252412"/>
                </a:lnTo>
                <a:lnTo>
                  <a:pt x="971550" y="266700"/>
                </a:lnTo>
                <a:lnTo>
                  <a:pt x="1085850" y="285750"/>
                </a:lnTo>
                <a:lnTo>
                  <a:pt x="1233487" y="333375"/>
                </a:lnTo>
                <a:lnTo>
                  <a:pt x="1500187" y="31432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3051981" y="5647766"/>
            <a:ext cx="1581150" cy="561975"/>
          </a:xfrm>
          <a:custGeom>
            <a:avLst/>
            <a:gdLst>
              <a:gd name="connsiteX0" fmla="*/ 0 w 1581150"/>
              <a:gd name="connsiteY0" fmla="*/ 0 h 561975"/>
              <a:gd name="connsiteX1" fmla="*/ 19050 w 1581150"/>
              <a:gd name="connsiteY1" fmla="*/ 142875 h 561975"/>
              <a:gd name="connsiteX2" fmla="*/ 138112 w 1581150"/>
              <a:gd name="connsiteY2" fmla="*/ 195263 h 561975"/>
              <a:gd name="connsiteX3" fmla="*/ 142875 w 1581150"/>
              <a:gd name="connsiteY3" fmla="*/ 276225 h 561975"/>
              <a:gd name="connsiteX4" fmla="*/ 223837 w 1581150"/>
              <a:gd name="connsiteY4" fmla="*/ 285750 h 561975"/>
              <a:gd name="connsiteX5" fmla="*/ 357187 w 1581150"/>
              <a:gd name="connsiteY5" fmla="*/ 295275 h 561975"/>
              <a:gd name="connsiteX6" fmla="*/ 461962 w 1581150"/>
              <a:gd name="connsiteY6" fmla="*/ 276225 h 561975"/>
              <a:gd name="connsiteX7" fmla="*/ 595312 w 1581150"/>
              <a:gd name="connsiteY7" fmla="*/ 285750 h 561975"/>
              <a:gd name="connsiteX8" fmla="*/ 700087 w 1581150"/>
              <a:gd name="connsiteY8" fmla="*/ 285750 h 561975"/>
              <a:gd name="connsiteX9" fmla="*/ 809625 w 1581150"/>
              <a:gd name="connsiteY9" fmla="*/ 352425 h 561975"/>
              <a:gd name="connsiteX10" fmla="*/ 928687 w 1581150"/>
              <a:gd name="connsiteY10" fmla="*/ 376238 h 561975"/>
              <a:gd name="connsiteX11" fmla="*/ 1019175 w 1581150"/>
              <a:gd name="connsiteY11" fmla="*/ 323850 h 561975"/>
              <a:gd name="connsiteX12" fmla="*/ 1104900 w 1581150"/>
              <a:gd name="connsiteY12" fmla="*/ 342900 h 561975"/>
              <a:gd name="connsiteX13" fmla="*/ 1162050 w 1581150"/>
              <a:gd name="connsiteY13" fmla="*/ 442913 h 561975"/>
              <a:gd name="connsiteX14" fmla="*/ 1243012 w 1581150"/>
              <a:gd name="connsiteY14" fmla="*/ 471488 h 561975"/>
              <a:gd name="connsiteX15" fmla="*/ 1323975 w 1581150"/>
              <a:gd name="connsiteY15" fmla="*/ 490538 h 561975"/>
              <a:gd name="connsiteX16" fmla="*/ 1381125 w 1581150"/>
              <a:gd name="connsiteY16" fmla="*/ 561975 h 561975"/>
              <a:gd name="connsiteX17" fmla="*/ 1466850 w 1581150"/>
              <a:gd name="connsiteY17" fmla="*/ 538163 h 561975"/>
              <a:gd name="connsiteX18" fmla="*/ 1495425 w 1581150"/>
              <a:gd name="connsiteY18" fmla="*/ 447675 h 561975"/>
              <a:gd name="connsiteX19" fmla="*/ 1581150 w 1581150"/>
              <a:gd name="connsiteY19" fmla="*/ 361950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581150" h="561975">
                <a:moveTo>
                  <a:pt x="0" y="0"/>
                </a:moveTo>
                <a:lnTo>
                  <a:pt x="19050" y="142875"/>
                </a:lnTo>
                <a:lnTo>
                  <a:pt x="138112" y="195263"/>
                </a:lnTo>
                <a:lnTo>
                  <a:pt x="142875" y="276225"/>
                </a:lnTo>
                <a:lnTo>
                  <a:pt x="223837" y="285750"/>
                </a:lnTo>
                <a:lnTo>
                  <a:pt x="357187" y="295275"/>
                </a:lnTo>
                <a:lnTo>
                  <a:pt x="461962" y="276225"/>
                </a:lnTo>
                <a:lnTo>
                  <a:pt x="595312" y="285750"/>
                </a:lnTo>
                <a:lnTo>
                  <a:pt x="700087" y="285750"/>
                </a:lnTo>
                <a:lnTo>
                  <a:pt x="809625" y="352425"/>
                </a:lnTo>
                <a:lnTo>
                  <a:pt x="928687" y="376238"/>
                </a:lnTo>
                <a:lnTo>
                  <a:pt x="1019175" y="323850"/>
                </a:lnTo>
                <a:lnTo>
                  <a:pt x="1104900" y="342900"/>
                </a:lnTo>
                <a:lnTo>
                  <a:pt x="1162050" y="442913"/>
                </a:lnTo>
                <a:lnTo>
                  <a:pt x="1243012" y="471488"/>
                </a:lnTo>
                <a:lnTo>
                  <a:pt x="1323975" y="490538"/>
                </a:lnTo>
                <a:lnTo>
                  <a:pt x="1381125" y="561975"/>
                </a:lnTo>
                <a:lnTo>
                  <a:pt x="1466850" y="538163"/>
                </a:lnTo>
                <a:lnTo>
                  <a:pt x="1495425" y="447675"/>
                </a:lnTo>
                <a:lnTo>
                  <a:pt x="1581150" y="3619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orme libre 12"/>
          <p:cNvSpPr/>
          <p:nvPr/>
        </p:nvSpPr>
        <p:spPr>
          <a:xfrm>
            <a:off x="1108881" y="5433454"/>
            <a:ext cx="1266825" cy="857250"/>
          </a:xfrm>
          <a:custGeom>
            <a:avLst/>
            <a:gdLst>
              <a:gd name="connsiteX0" fmla="*/ 0 w 1266825"/>
              <a:gd name="connsiteY0" fmla="*/ 19050 h 857250"/>
              <a:gd name="connsiteX1" fmla="*/ 71437 w 1266825"/>
              <a:gd name="connsiteY1" fmla="*/ 61912 h 857250"/>
              <a:gd name="connsiteX2" fmla="*/ 204787 w 1266825"/>
              <a:gd name="connsiteY2" fmla="*/ 42862 h 857250"/>
              <a:gd name="connsiteX3" fmla="*/ 338137 w 1266825"/>
              <a:gd name="connsiteY3" fmla="*/ 0 h 857250"/>
              <a:gd name="connsiteX4" fmla="*/ 442912 w 1266825"/>
              <a:gd name="connsiteY4" fmla="*/ 0 h 857250"/>
              <a:gd name="connsiteX5" fmla="*/ 500062 w 1266825"/>
              <a:gd name="connsiteY5" fmla="*/ 71437 h 857250"/>
              <a:gd name="connsiteX6" fmla="*/ 504825 w 1266825"/>
              <a:gd name="connsiteY6" fmla="*/ 157162 h 857250"/>
              <a:gd name="connsiteX7" fmla="*/ 547687 w 1266825"/>
              <a:gd name="connsiteY7" fmla="*/ 176212 h 857250"/>
              <a:gd name="connsiteX8" fmla="*/ 590550 w 1266825"/>
              <a:gd name="connsiteY8" fmla="*/ 114300 h 857250"/>
              <a:gd name="connsiteX9" fmla="*/ 604837 w 1266825"/>
              <a:gd name="connsiteY9" fmla="*/ 52387 h 857250"/>
              <a:gd name="connsiteX10" fmla="*/ 676275 w 1266825"/>
              <a:gd name="connsiteY10" fmla="*/ 23812 h 857250"/>
              <a:gd name="connsiteX11" fmla="*/ 762000 w 1266825"/>
              <a:gd name="connsiteY11" fmla="*/ 28575 h 857250"/>
              <a:gd name="connsiteX12" fmla="*/ 800100 w 1266825"/>
              <a:gd name="connsiteY12" fmla="*/ 66675 h 857250"/>
              <a:gd name="connsiteX13" fmla="*/ 804862 w 1266825"/>
              <a:gd name="connsiteY13" fmla="*/ 114300 h 857250"/>
              <a:gd name="connsiteX14" fmla="*/ 747712 w 1266825"/>
              <a:gd name="connsiteY14" fmla="*/ 147637 h 857250"/>
              <a:gd name="connsiteX15" fmla="*/ 700087 w 1266825"/>
              <a:gd name="connsiteY15" fmla="*/ 190500 h 857250"/>
              <a:gd name="connsiteX16" fmla="*/ 685800 w 1266825"/>
              <a:gd name="connsiteY16" fmla="*/ 266700 h 857250"/>
              <a:gd name="connsiteX17" fmla="*/ 704850 w 1266825"/>
              <a:gd name="connsiteY17" fmla="*/ 361950 h 857250"/>
              <a:gd name="connsiteX18" fmla="*/ 704850 w 1266825"/>
              <a:gd name="connsiteY18" fmla="*/ 361950 h 857250"/>
              <a:gd name="connsiteX19" fmla="*/ 785812 w 1266825"/>
              <a:gd name="connsiteY19" fmla="*/ 295275 h 857250"/>
              <a:gd name="connsiteX20" fmla="*/ 819150 w 1266825"/>
              <a:gd name="connsiteY20" fmla="*/ 228600 h 857250"/>
              <a:gd name="connsiteX21" fmla="*/ 866775 w 1266825"/>
              <a:gd name="connsiteY21" fmla="*/ 185737 h 857250"/>
              <a:gd name="connsiteX22" fmla="*/ 990600 w 1266825"/>
              <a:gd name="connsiteY22" fmla="*/ 166687 h 857250"/>
              <a:gd name="connsiteX23" fmla="*/ 1042987 w 1266825"/>
              <a:gd name="connsiteY23" fmla="*/ 200025 h 857250"/>
              <a:gd name="connsiteX24" fmla="*/ 1014412 w 1266825"/>
              <a:gd name="connsiteY24" fmla="*/ 252412 h 857250"/>
              <a:gd name="connsiteX25" fmla="*/ 942975 w 1266825"/>
              <a:gd name="connsiteY25" fmla="*/ 280987 h 857250"/>
              <a:gd name="connsiteX26" fmla="*/ 895350 w 1266825"/>
              <a:gd name="connsiteY26" fmla="*/ 347662 h 857250"/>
              <a:gd name="connsiteX27" fmla="*/ 857250 w 1266825"/>
              <a:gd name="connsiteY27" fmla="*/ 442912 h 857250"/>
              <a:gd name="connsiteX28" fmla="*/ 871537 w 1266825"/>
              <a:gd name="connsiteY28" fmla="*/ 485775 h 857250"/>
              <a:gd name="connsiteX29" fmla="*/ 923925 w 1266825"/>
              <a:gd name="connsiteY29" fmla="*/ 490537 h 857250"/>
              <a:gd name="connsiteX30" fmla="*/ 976312 w 1266825"/>
              <a:gd name="connsiteY30" fmla="*/ 442912 h 857250"/>
              <a:gd name="connsiteX31" fmla="*/ 1042987 w 1266825"/>
              <a:gd name="connsiteY31" fmla="*/ 395287 h 857250"/>
              <a:gd name="connsiteX32" fmla="*/ 1114425 w 1266825"/>
              <a:gd name="connsiteY32" fmla="*/ 390525 h 857250"/>
              <a:gd name="connsiteX33" fmla="*/ 1176337 w 1266825"/>
              <a:gd name="connsiteY33" fmla="*/ 428625 h 857250"/>
              <a:gd name="connsiteX34" fmla="*/ 1233487 w 1266825"/>
              <a:gd name="connsiteY34" fmla="*/ 519112 h 857250"/>
              <a:gd name="connsiteX35" fmla="*/ 1266825 w 1266825"/>
              <a:gd name="connsiteY35" fmla="*/ 604837 h 857250"/>
              <a:gd name="connsiteX36" fmla="*/ 1262062 w 1266825"/>
              <a:gd name="connsiteY36" fmla="*/ 695325 h 857250"/>
              <a:gd name="connsiteX37" fmla="*/ 1238250 w 1266825"/>
              <a:gd name="connsiteY37" fmla="*/ 776287 h 857250"/>
              <a:gd name="connsiteX38" fmla="*/ 1233487 w 1266825"/>
              <a:gd name="connsiteY38" fmla="*/ 85725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266825" h="857250">
                <a:moveTo>
                  <a:pt x="0" y="19050"/>
                </a:moveTo>
                <a:lnTo>
                  <a:pt x="71437" y="61912"/>
                </a:lnTo>
                <a:lnTo>
                  <a:pt x="204787" y="42862"/>
                </a:lnTo>
                <a:lnTo>
                  <a:pt x="338137" y="0"/>
                </a:lnTo>
                <a:lnTo>
                  <a:pt x="442912" y="0"/>
                </a:lnTo>
                <a:lnTo>
                  <a:pt x="500062" y="71437"/>
                </a:lnTo>
                <a:lnTo>
                  <a:pt x="504825" y="157162"/>
                </a:lnTo>
                <a:lnTo>
                  <a:pt x="547687" y="176212"/>
                </a:lnTo>
                <a:lnTo>
                  <a:pt x="590550" y="114300"/>
                </a:lnTo>
                <a:lnTo>
                  <a:pt x="604837" y="52387"/>
                </a:lnTo>
                <a:lnTo>
                  <a:pt x="676275" y="23812"/>
                </a:lnTo>
                <a:lnTo>
                  <a:pt x="762000" y="28575"/>
                </a:lnTo>
                <a:lnTo>
                  <a:pt x="800100" y="66675"/>
                </a:lnTo>
                <a:lnTo>
                  <a:pt x="804862" y="114300"/>
                </a:lnTo>
                <a:lnTo>
                  <a:pt x="747712" y="147637"/>
                </a:lnTo>
                <a:lnTo>
                  <a:pt x="700087" y="190500"/>
                </a:lnTo>
                <a:lnTo>
                  <a:pt x="685800" y="266700"/>
                </a:lnTo>
                <a:lnTo>
                  <a:pt x="704850" y="361950"/>
                </a:lnTo>
                <a:lnTo>
                  <a:pt x="704850" y="361950"/>
                </a:lnTo>
                <a:lnTo>
                  <a:pt x="785812" y="295275"/>
                </a:lnTo>
                <a:lnTo>
                  <a:pt x="819150" y="228600"/>
                </a:lnTo>
                <a:lnTo>
                  <a:pt x="866775" y="185737"/>
                </a:lnTo>
                <a:lnTo>
                  <a:pt x="990600" y="166687"/>
                </a:lnTo>
                <a:lnTo>
                  <a:pt x="1042987" y="200025"/>
                </a:lnTo>
                <a:lnTo>
                  <a:pt x="1014412" y="252412"/>
                </a:lnTo>
                <a:lnTo>
                  <a:pt x="942975" y="280987"/>
                </a:lnTo>
                <a:lnTo>
                  <a:pt x="895350" y="347662"/>
                </a:lnTo>
                <a:lnTo>
                  <a:pt x="857250" y="442912"/>
                </a:lnTo>
                <a:lnTo>
                  <a:pt x="871537" y="485775"/>
                </a:lnTo>
                <a:lnTo>
                  <a:pt x="923925" y="490537"/>
                </a:lnTo>
                <a:lnTo>
                  <a:pt x="976312" y="442912"/>
                </a:lnTo>
                <a:lnTo>
                  <a:pt x="1042987" y="395287"/>
                </a:lnTo>
                <a:lnTo>
                  <a:pt x="1114425" y="390525"/>
                </a:lnTo>
                <a:lnTo>
                  <a:pt x="1176337" y="428625"/>
                </a:lnTo>
                <a:lnTo>
                  <a:pt x="1233487" y="519112"/>
                </a:lnTo>
                <a:lnTo>
                  <a:pt x="1266825" y="604837"/>
                </a:lnTo>
                <a:lnTo>
                  <a:pt x="1262062" y="695325"/>
                </a:lnTo>
                <a:lnTo>
                  <a:pt x="1238250" y="776287"/>
                </a:lnTo>
                <a:lnTo>
                  <a:pt x="1233487" y="8572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orme libre 13"/>
          <p:cNvSpPr/>
          <p:nvPr/>
        </p:nvSpPr>
        <p:spPr>
          <a:xfrm>
            <a:off x="3613956" y="899554"/>
            <a:ext cx="652462" cy="1938337"/>
          </a:xfrm>
          <a:custGeom>
            <a:avLst/>
            <a:gdLst>
              <a:gd name="connsiteX0" fmla="*/ 295275 w 652462"/>
              <a:gd name="connsiteY0" fmla="*/ 0 h 1938337"/>
              <a:gd name="connsiteX1" fmla="*/ 290512 w 652462"/>
              <a:gd name="connsiteY1" fmla="*/ 119062 h 1938337"/>
              <a:gd name="connsiteX2" fmla="*/ 276225 w 652462"/>
              <a:gd name="connsiteY2" fmla="*/ 190500 h 1938337"/>
              <a:gd name="connsiteX3" fmla="*/ 319087 w 652462"/>
              <a:gd name="connsiteY3" fmla="*/ 309562 h 1938337"/>
              <a:gd name="connsiteX4" fmla="*/ 438150 w 652462"/>
              <a:gd name="connsiteY4" fmla="*/ 438150 h 1938337"/>
              <a:gd name="connsiteX5" fmla="*/ 428625 w 652462"/>
              <a:gd name="connsiteY5" fmla="*/ 614362 h 1938337"/>
              <a:gd name="connsiteX6" fmla="*/ 590550 w 652462"/>
              <a:gd name="connsiteY6" fmla="*/ 704850 h 1938337"/>
              <a:gd name="connsiteX7" fmla="*/ 628650 w 652462"/>
              <a:gd name="connsiteY7" fmla="*/ 738187 h 1938337"/>
              <a:gd name="connsiteX8" fmla="*/ 652462 w 652462"/>
              <a:gd name="connsiteY8" fmla="*/ 781050 h 1938337"/>
              <a:gd name="connsiteX9" fmla="*/ 633412 w 652462"/>
              <a:gd name="connsiteY9" fmla="*/ 852487 h 1938337"/>
              <a:gd name="connsiteX10" fmla="*/ 557212 w 652462"/>
              <a:gd name="connsiteY10" fmla="*/ 895350 h 1938337"/>
              <a:gd name="connsiteX11" fmla="*/ 523875 w 652462"/>
              <a:gd name="connsiteY11" fmla="*/ 1023937 h 1938337"/>
              <a:gd name="connsiteX12" fmla="*/ 457200 w 652462"/>
              <a:gd name="connsiteY12" fmla="*/ 1076325 h 1938337"/>
              <a:gd name="connsiteX13" fmla="*/ 290512 w 652462"/>
              <a:gd name="connsiteY13" fmla="*/ 1095375 h 1938337"/>
              <a:gd name="connsiteX14" fmla="*/ 247650 w 652462"/>
              <a:gd name="connsiteY14" fmla="*/ 1138237 h 1938337"/>
              <a:gd name="connsiteX15" fmla="*/ 228600 w 652462"/>
              <a:gd name="connsiteY15" fmla="*/ 1238250 h 1938337"/>
              <a:gd name="connsiteX16" fmla="*/ 195262 w 652462"/>
              <a:gd name="connsiteY16" fmla="*/ 1319212 h 1938337"/>
              <a:gd name="connsiteX17" fmla="*/ 76200 w 652462"/>
              <a:gd name="connsiteY17" fmla="*/ 1400175 h 1938337"/>
              <a:gd name="connsiteX18" fmla="*/ 4762 w 652462"/>
              <a:gd name="connsiteY18" fmla="*/ 1495425 h 1938337"/>
              <a:gd name="connsiteX19" fmla="*/ 0 w 652462"/>
              <a:gd name="connsiteY19" fmla="*/ 1628775 h 1938337"/>
              <a:gd name="connsiteX20" fmla="*/ 71437 w 652462"/>
              <a:gd name="connsiteY20" fmla="*/ 1681162 h 1938337"/>
              <a:gd name="connsiteX21" fmla="*/ 33337 w 652462"/>
              <a:gd name="connsiteY21" fmla="*/ 1728787 h 1938337"/>
              <a:gd name="connsiteX22" fmla="*/ 23812 w 652462"/>
              <a:gd name="connsiteY22" fmla="*/ 1885950 h 1938337"/>
              <a:gd name="connsiteX23" fmla="*/ 66675 w 652462"/>
              <a:gd name="connsiteY23" fmla="*/ 1933575 h 1938337"/>
              <a:gd name="connsiteX24" fmla="*/ 100012 w 652462"/>
              <a:gd name="connsiteY24" fmla="*/ 1938337 h 1938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2462" h="1938337">
                <a:moveTo>
                  <a:pt x="295275" y="0"/>
                </a:moveTo>
                <a:lnTo>
                  <a:pt x="290512" y="119062"/>
                </a:lnTo>
                <a:lnTo>
                  <a:pt x="276225" y="190500"/>
                </a:lnTo>
                <a:lnTo>
                  <a:pt x="319087" y="309562"/>
                </a:lnTo>
                <a:lnTo>
                  <a:pt x="438150" y="438150"/>
                </a:lnTo>
                <a:lnTo>
                  <a:pt x="428625" y="614362"/>
                </a:lnTo>
                <a:lnTo>
                  <a:pt x="590550" y="704850"/>
                </a:lnTo>
                <a:lnTo>
                  <a:pt x="628650" y="738187"/>
                </a:lnTo>
                <a:lnTo>
                  <a:pt x="652462" y="781050"/>
                </a:lnTo>
                <a:lnTo>
                  <a:pt x="633412" y="852487"/>
                </a:lnTo>
                <a:lnTo>
                  <a:pt x="557212" y="895350"/>
                </a:lnTo>
                <a:lnTo>
                  <a:pt x="523875" y="1023937"/>
                </a:lnTo>
                <a:lnTo>
                  <a:pt x="457200" y="1076325"/>
                </a:lnTo>
                <a:lnTo>
                  <a:pt x="290512" y="1095375"/>
                </a:lnTo>
                <a:lnTo>
                  <a:pt x="247650" y="1138237"/>
                </a:lnTo>
                <a:lnTo>
                  <a:pt x="228600" y="1238250"/>
                </a:lnTo>
                <a:lnTo>
                  <a:pt x="195262" y="1319212"/>
                </a:lnTo>
                <a:lnTo>
                  <a:pt x="76200" y="1400175"/>
                </a:lnTo>
                <a:lnTo>
                  <a:pt x="4762" y="1495425"/>
                </a:lnTo>
                <a:lnTo>
                  <a:pt x="0" y="1628775"/>
                </a:lnTo>
                <a:lnTo>
                  <a:pt x="71437" y="1681162"/>
                </a:lnTo>
                <a:lnTo>
                  <a:pt x="33337" y="1728787"/>
                </a:lnTo>
                <a:lnTo>
                  <a:pt x="23812" y="1885950"/>
                </a:lnTo>
                <a:lnTo>
                  <a:pt x="66675" y="1933575"/>
                </a:lnTo>
                <a:lnTo>
                  <a:pt x="100012" y="193833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3834767" y="375229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106575" y="5733491"/>
            <a:ext cx="226268" cy="195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orme libre 16"/>
          <p:cNvSpPr/>
          <p:nvPr/>
        </p:nvSpPr>
        <p:spPr>
          <a:xfrm>
            <a:off x="6067529" y="918714"/>
            <a:ext cx="1967023" cy="5295014"/>
          </a:xfrm>
          <a:custGeom>
            <a:avLst/>
            <a:gdLst>
              <a:gd name="connsiteX0" fmla="*/ 1648047 w 1967023"/>
              <a:gd name="connsiteY0" fmla="*/ 0 h 5295014"/>
              <a:gd name="connsiteX1" fmla="*/ 1531088 w 1967023"/>
              <a:gd name="connsiteY1" fmla="*/ 63796 h 5295014"/>
              <a:gd name="connsiteX2" fmla="*/ 1509823 w 1967023"/>
              <a:gd name="connsiteY2" fmla="*/ 138224 h 5295014"/>
              <a:gd name="connsiteX3" fmla="*/ 1414130 w 1967023"/>
              <a:gd name="connsiteY3" fmla="*/ 170121 h 5295014"/>
              <a:gd name="connsiteX4" fmla="*/ 1339702 w 1967023"/>
              <a:gd name="connsiteY4" fmla="*/ 202019 h 5295014"/>
              <a:gd name="connsiteX5" fmla="*/ 1265274 w 1967023"/>
              <a:gd name="connsiteY5" fmla="*/ 255182 h 5295014"/>
              <a:gd name="connsiteX6" fmla="*/ 1127051 w 1967023"/>
              <a:gd name="connsiteY6" fmla="*/ 318977 h 5295014"/>
              <a:gd name="connsiteX7" fmla="*/ 1010093 w 1967023"/>
              <a:gd name="connsiteY7" fmla="*/ 340242 h 5295014"/>
              <a:gd name="connsiteX8" fmla="*/ 925033 w 1967023"/>
              <a:gd name="connsiteY8" fmla="*/ 414670 h 5295014"/>
              <a:gd name="connsiteX9" fmla="*/ 861237 w 1967023"/>
              <a:gd name="connsiteY9" fmla="*/ 425303 h 5295014"/>
              <a:gd name="connsiteX10" fmla="*/ 808074 w 1967023"/>
              <a:gd name="connsiteY10" fmla="*/ 489098 h 5295014"/>
              <a:gd name="connsiteX11" fmla="*/ 680484 w 1967023"/>
              <a:gd name="connsiteY11" fmla="*/ 520996 h 5295014"/>
              <a:gd name="connsiteX12" fmla="*/ 606056 w 1967023"/>
              <a:gd name="connsiteY12" fmla="*/ 574158 h 5295014"/>
              <a:gd name="connsiteX13" fmla="*/ 435935 w 1967023"/>
              <a:gd name="connsiteY13" fmla="*/ 574158 h 5295014"/>
              <a:gd name="connsiteX14" fmla="*/ 372140 w 1967023"/>
              <a:gd name="connsiteY14" fmla="*/ 648586 h 5295014"/>
              <a:gd name="connsiteX15" fmla="*/ 372140 w 1967023"/>
              <a:gd name="connsiteY15" fmla="*/ 808075 h 5295014"/>
              <a:gd name="connsiteX16" fmla="*/ 435935 w 1967023"/>
              <a:gd name="connsiteY16" fmla="*/ 1041991 h 5295014"/>
              <a:gd name="connsiteX17" fmla="*/ 467833 w 1967023"/>
              <a:gd name="connsiteY17" fmla="*/ 1148317 h 5295014"/>
              <a:gd name="connsiteX18" fmla="*/ 446567 w 1967023"/>
              <a:gd name="connsiteY18" fmla="*/ 1201479 h 5295014"/>
              <a:gd name="connsiteX19" fmla="*/ 425302 w 1967023"/>
              <a:gd name="connsiteY19" fmla="*/ 1265275 h 5295014"/>
              <a:gd name="connsiteX20" fmla="*/ 329609 w 1967023"/>
              <a:gd name="connsiteY20" fmla="*/ 1201479 h 5295014"/>
              <a:gd name="connsiteX21" fmla="*/ 308344 w 1967023"/>
              <a:gd name="connsiteY21" fmla="*/ 1297172 h 5295014"/>
              <a:gd name="connsiteX22" fmla="*/ 308344 w 1967023"/>
              <a:gd name="connsiteY22" fmla="*/ 1477926 h 5295014"/>
              <a:gd name="connsiteX23" fmla="*/ 265814 w 1967023"/>
              <a:gd name="connsiteY23" fmla="*/ 1531089 h 5295014"/>
              <a:gd name="connsiteX24" fmla="*/ 170121 w 1967023"/>
              <a:gd name="connsiteY24" fmla="*/ 1562986 h 5295014"/>
              <a:gd name="connsiteX25" fmla="*/ 170121 w 1967023"/>
              <a:gd name="connsiteY25" fmla="*/ 1679944 h 5295014"/>
              <a:gd name="connsiteX26" fmla="*/ 180754 w 1967023"/>
              <a:gd name="connsiteY26" fmla="*/ 1786270 h 5295014"/>
              <a:gd name="connsiteX27" fmla="*/ 85061 w 1967023"/>
              <a:gd name="connsiteY27" fmla="*/ 1871330 h 5295014"/>
              <a:gd name="connsiteX28" fmla="*/ 0 w 1967023"/>
              <a:gd name="connsiteY28" fmla="*/ 1935126 h 5295014"/>
              <a:gd name="connsiteX29" fmla="*/ 85061 w 1967023"/>
              <a:gd name="connsiteY29" fmla="*/ 2009554 h 5295014"/>
              <a:gd name="connsiteX30" fmla="*/ 85061 w 1967023"/>
              <a:gd name="connsiteY30" fmla="*/ 2009554 h 5295014"/>
              <a:gd name="connsiteX31" fmla="*/ 212651 w 1967023"/>
              <a:gd name="connsiteY31" fmla="*/ 2126512 h 5295014"/>
              <a:gd name="connsiteX32" fmla="*/ 212651 w 1967023"/>
              <a:gd name="connsiteY32" fmla="*/ 2126512 h 5295014"/>
              <a:gd name="connsiteX33" fmla="*/ 202019 w 1967023"/>
              <a:gd name="connsiteY33" fmla="*/ 2200940 h 5295014"/>
              <a:gd name="connsiteX34" fmla="*/ 180754 w 1967023"/>
              <a:gd name="connsiteY34" fmla="*/ 2275368 h 5295014"/>
              <a:gd name="connsiteX35" fmla="*/ 180754 w 1967023"/>
              <a:gd name="connsiteY35" fmla="*/ 2339163 h 5295014"/>
              <a:gd name="connsiteX36" fmla="*/ 127591 w 1967023"/>
              <a:gd name="connsiteY36" fmla="*/ 2339163 h 5295014"/>
              <a:gd name="connsiteX37" fmla="*/ 148856 w 1967023"/>
              <a:gd name="connsiteY37" fmla="*/ 2445489 h 5295014"/>
              <a:gd name="connsiteX38" fmla="*/ 244549 w 1967023"/>
              <a:gd name="connsiteY38" fmla="*/ 2445489 h 5295014"/>
              <a:gd name="connsiteX39" fmla="*/ 276447 w 1967023"/>
              <a:gd name="connsiteY39" fmla="*/ 2562447 h 5295014"/>
              <a:gd name="connsiteX40" fmla="*/ 393405 w 1967023"/>
              <a:gd name="connsiteY40" fmla="*/ 2594344 h 5295014"/>
              <a:gd name="connsiteX41" fmla="*/ 457200 w 1967023"/>
              <a:gd name="connsiteY41" fmla="*/ 2498651 h 5295014"/>
              <a:gd name="connsiteX42" fmla="*/ 552893 w 1967023"/>
              <a:gd name="connsiteY42" fmla="*/ 2573079 h 5295014"/>
              <a:gd name="connsiteX43" fmla="*/ 531628 w 1967023"/>
              <a:gd name="connsiteY43" fmla="*/ 2647507 h 5295014"/>
              <a:gd name="connsiteX44" fmla="*/ 691116 w 1967023"/>
              <a:gd name="connsiteY44" fmla="*/ 2721935 h 5295014"/>
              <a:gd name="connsiteX45" fmla="*/ 765544 w 1967023"/>
              <a:gd name="connsiteY45" fmla="*/ 2775098 h 5295014"/>
              <a:gd name="connsiteX46" fmla="*/ 797442 w 1967023"/>
              <a:gd name="connsiteY46" fmla="*/ 2870791 h 5295014"/>
              <a:gd name="connsiteX47" fmla="*/ 765544 w 1967023"/>
              <a:gd name="connsiteY47" fmla="*/ 2945219 h 5295014"/>
              <a:gd name="connsiteX48" fmla="*/ 829340 w 1967023"/>
              <a:gd name="connsiteY48" fmla="*/ 2987749 h 5295014"/>
              <a:gd name="connsiteX49" fmla="*/ 893135 w 1967023"/>
              <a:gd name="connsiteY49" fmla="*/ 2998382 h 5295014"/>
              <a:gd name="connsiteX50" fmla="*/ 967563 w 1967023"/>
              <a:gd name="connsiteY50" fmla="*/ 3062177 h 5295014"/>
              <a:gd name="connsiteX51" fmla="*/ 978195 w 1967023"/>
              <a:gd name="connsiteY51" fmla="*/ 3147237 h 5295014"/>
              <a:gd name="connsiteX52" fmla="*/ 956930 w 1967023"/>
              <a:gd name="connsiteY52" fmla="*/ 3274828 h 5295014"/>
              <a:gd name="connsiteX53" fmla="*/ 967563 w 1967023"/>
              <a:gd name="connsiteY53" fmla="*/ 3455582 h 5295014"/>
              <a:gd name="connsiteX54" fmla="*/ 988828 w 1967023"/>
              <a:gd name="connsiteY54" fmla="*/ 3540642 h 5295014"/>
              <a:gd name="connsiteX55" fmla="*/ 1105786 w 1967023"/>
              <a:gd name="connsiteY55" fmla="*/ 3583172 h 5295014"/>
              <a:gd name="connsiteX56" fmla="*/ 1233377 w 1967023"/>
              <a:gd name="connsiteY56" fmla="*/ 3710763 h 5295014"/>
              <a:gd name="connsiteX57" fmla="*/ 1180214 w 1967023"/>
              <a:gd name="connsiteY57" fmla="*/ 3753293 h 5295014"/>
              <a:gd name="connsiteX58" fmla="*/ 1286540 w 1967023"/>
              <a:gd name="connsiteY58" fmla="*/ 3827721 h 5295014"/>
              <a:gd name="connsiteX59" fmla="*/ 1307805 w 1967023"/>
              <a:gd name="connsiteY59" fmla="*/ 3902149 h 5295014"/>
              <a:gd name="connsiteX60" fmla="*/ 1360967 w 1967023"/>
              <a:gd name="connsiteY60" fmla="*/ 4040372 h 5295014"/>
              <a:gd name="connsiteX61" fmla="*/ 1371600 w 1967023"/>
              <a:gd name="connsiteY61" fmla="*/ 4104168 h 5295014"/>
              <a:gd name="connsiteX62" fmla="*/ 1307805 w 1967023"/>
              <a:gd name="connsiteY62" fmla="*/ 4136065 h 5295014"/>
              <a:gd name="connsiteX63" fmla="*/ 1382233 w 1967023"/>
              <a:gd name="connsiteY63" fmla="*/ 4274289 h 5295014"/>
              <a:gd name="connsiteX64" fmla="*/ 1414130 w 1967023"/>
              <a:gd name="connsiteY64" fmla="*/ 4369982 h 5295014"/>
              <a:gd name="connsiteX65" fmla="*/ 1509823 w 1967023"/>
              <a:gd name="connsiteY65" fmla="*/ 4433777 h 5295014"/>
              <a:gd name="connsiteX66" fmla="*/ 1552354 w 1967023"/>
              <a:gd name="connsiteY66" fmla="*/ 4497572 h 5295014"/>
              <a:gd name="connsiteX67" fmla="*/ 1552354 w 1967023"/>
              <a:gd name="connsiteY67" fmla="*/ 4593265 h 5295014"/>
              <a:gd name="connsiteX68" fmla="*/ 1605516 w 1967023"/>
              <a:gd name="connsiteY68" fmla="*/ 4625163 h 5295014"/>
              <a:gd name="connsiteX69" fmla="*/ 1616149 w 1967023"/>
              <a:gd name="connsiteY69" fmla="*/ 4699591 h 5295014"/>
              <a:gd name="connsiteX70" fmla="*/ 1573619 w 1967023"/>
              <a:gd name="connsiteY70" fmla="*/ 4731489 h 5295014"/>
              <a:gd name="connsiteX71" fmla="*/ 1573619 w 1967023"/>
              <a:gd name="connsiteY71" fmla="*/ 4731489 h 5295014"/>
              <a:gd name="connsiteX72" fmla="*/ 1648047 w 1967023"/>
              <a:gd name="connsiteY72" fmla="*/ 4795284 h 5295014"/>
              <a:gd name="connsiteX73" fmla="*/ 1616149 w 1967023"/>
              <a:gd name="connsiteY73" fmla="*/ 4859079 h 5295014"/>
              <a:gd name="connsiteX74" fmla="*/ 1690577 w 1967023"/>
              <a:gd name="connsiteY74" fmla="*/ 4976037 h 5295014"/>
              <a:gd name="connsiteX75" fmla="*/ 1796902 w 1967023"/>
              <a:gd name="connsiteY75" fmla="*/ 5071730 h 5295014"/>
              <a:gd name="connsiteX76" fmla="*/ 1807535 w 1967023"/>
              <a:gd name="connsiteY76" fmla="*/ 5188689 h 5295014"/>
              <a:gd name="connsiteX77" fmla="*/ 1850065 w 1967023"/>
              <a:gd name="connsiteY77" fmla="*/ 5241851 h 5295014"/>
              <a:gd name="connsiteX78" fmla="*/ 1945758 w 1967023"/>
              <a:gd name="connsiteY78" fmla="*/ 5231219 h 5295014"/>
              <a:gd name="connsiteX79" fmla="*/ 1967023 w 1967023"/>
              <a:gd name="connsiteY79" fmla="*/ 5295014 h 5295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967023" h="5295014">
                <a:moveTo>
                  <a:pt x="1648047" y="0"/>
                </a:moveTo>
                <a:lnTo>
                  <a:pt x="1531088" y="63796"/>
                </a:lnTo>
                <a:lnTo>
                  <a:pt x="1509823" y="138224"/>
                </a:lnTo>
                <a:lnTo>
                  <a:pt x="1414130" y="170121"/>
                </a:lnTo>
                <a:lnTo>
                  <a:pt x="1339702" y="202019"/>
                </a:lnTo>
                <a:lnTo>
                  <a:pt x="1265274" y="255182"/>
                </a:lnTo>
                <a:lnTo>
                  <a:pt x="1127051" y="318977"/>
                </a:lnTo>
                <a:lnTo>
                  <a:pt x="1010093" y="340242"/>
                </a:lnTo>
                <a:lnTo>
                  <a:pt x="925033" y="414670"/>
                </a:lnTo>
                <a:lnTo>
                  <a:pt x="861237" y="425303"/>
                </a:lnTo>
                <a:lnTo>
                  <a:pt x="808074" y="489098"/>
                </a:lnTo>
                <a:lnTo>
                  <a:pt x="680484" y="520996"/>
                </a:lnTo>
                <a:lnTo>
                  <a:pt x="606056" y="574158"/>
                </a:lnTo>
                <a:lnTo>
                  <a:pt x="435935" y="574158"/>
                </a:lnTo>
                <a:lnTo>
                  <a:pt x="372140" y="648586"/>
                </a:lnTo>
                <a:lnTo>
                  <a:pt x="372140" y="808075"/>
                </a:lnTo>
                <a:lnTo>
                  <a:pt x="435935" y="1041991"/>
                </a:lnTo>
                <a:lnTo>
                  <a:pt x="467833" y="1148317"/>
                </a:lnTo>
                <a:lnTo>
                  <a:pt x="446567" y="1201479"/>
                </a:lnTo>
                <a:lnTo>
                  <a:pt x="425302" y="1265275"/>
                </a:lnTo>
                <a:lnTo>
                  <a:pt x="329609" y="1201479"/>
                </a:lnTo>
                <a:lnTo>
                  <a:pt x="308344" y="1297172"/>
                </a:lnTo>
                <a:lnTo>
                  <a:pt x="308344" y="1477926"/>
                </a:lnTo>
                <a:lnTo>
                  <a:pt x="265814" y="1531089"/>
                </a:lnTo>
                <a:lnTo>
                  <a:pt x="170121" y="1562986"/>
                </a:lnTo>
                <a:lnTo>
                  <a:pt x="170121" y="1679944"/>
                </a:lnTo>
                <a:lnTo>
                  <a:pt x="180754" y="1786270"/>
                </a:lnTo>
                <a:lnTo>
                  <a:pt x="85061" y="1871330"/>
                </a:lnTo>
                <a:lnTo>
                  <a:pt x="0" y="1935126"/>
                </a:lnTo>
                <a:lnTo>
                  <a:pt x="85061" y="2009554"/>
                </a:lnTo>
                <a:lnTo>
                  <a:pt x="85061" y="2009554"/>
                </a:lnTo>
                <a:lnTo>
                  <a:pt x="212651" y="2126512"/>
                </a:lnTo>
                <a:lnTo>
                  <a:pt x="212651" y="2126512"/>
                </a:lnTo>
                <a:lnTo>
                  <a:pt x="202019" y="2200940"/>
                </a:lnTo>
                <a:lnTo>
                  <a:pt x="180754" y="2275368"/>
                </a:lnTo>
                <a:lnTo>
                  <a:pt x="180754" y="2339163"/>
                </a:lnTo>
                <a:lnTo>
                  <a:pt x="127591" y="2339163"/>
                </a:lnTo>
                <a:lnTo>
                  <a:pt x="148856" y="2445489"/>
                </a:lnTo>
                <a:lnTo>
                  <a:pt x="244549" y="2445489"/>
                </a:lnTo>
                <a:lnTo>
                  <a:pt x="276447" y="2562447"/>
                </a:lnTo>
                <a:lnTo>
                  <a:pt x="393405" y="2594344"/>
                </a:lnTo>
                <a:lnTo>
                  <a:pt x="457200" y="2498651"/>
                </a:lnTo>
                <a:lnTo>
                  <a:pt x="552893" y="2573079"/>
                </a:lnTo>
                <a:lnTo>
                  <a:pt x="531628" y="2647507"/>
                </a:lnTo>
                <a:lnTo>
                  <a:pt x="691116" y="2721935"/>
                </a:lnTo>
                <a:lnTo>
                  <a:pt x="765544" y="2775098"/>
                </a:lnTo>
                <a:lnTo>
                  <a:pt x="797442" y="2870791"/>
                </a:lnTo>
                <a:lnTo>
                  <a:pt x="765544" y="2945219"/>
                </a:lnTo>
                <a:lnTo>
                  <a:pt x="829340" y="2987749"/>
                </a:lnTo>
                <a:lnTo>
                  <a:pt x="893135" y="2998382"/>
                </a:lnTo>
                <a:lnTo>
                  <a:pt x="967563" y="3062177"/>
                </a:lnTo>
                <a:lnTo>
                  <a:pt x="978195" y="3147237"/>
                </a:lnTo>
                <a:lnTo>
                  <a:pt x="956930" y="3274828"/>
                </a:lnTo>
                <a:lnTo>
                  <a:pt x="967563" y="3455582"/>
                </a:lnTo>
                <a:lnTo>
                  <a:pt x="988828" y="3540642"/>
                </a:lnTo>
                <a:lnTo>
                  <a:pt x="1105786" y="3583172"/>
                </a:lnTo>
                <a:lnTo>
                  <a:pt x="1233377" y="3710763"/>
                </a:lnTo>
                <a:lnTo>
                  <a:pt x="1180214" y="3753293"/>
                </a:lnTo>
                <a:lnTo>
                  <a:pt x="1286540" y="3827721"/>
                </a:lnTo>
                <a:lnTo>
                  <a:pt x="1307805" y="3902149"/>
                </a:lnTo>
                <a:lnTo>
                  <a:pt x="1360967" y="4040372"/>
                </a:lnTo>
                <a:lnTo>
                  <a:pt x="1371600" y="4104168"/>
                </a:lnTo>
                <a:lnTo>
                  <a:pt x="1307805" y="4136065"/>
                </a:lnTo>
                <a:lnTo>
                  <a:pt x="1382233" y="4274289"/>
                </a:lnTo>
                <a:lnTo>
                  <a:pt x="1414130" y="4369982"/>
                </a:lnTo>
                <a:lnTo>
                  <a:pt x="1509823" y="4433777"/>
                </a:lnTo>
                <a:lnTo>
                  <a:pt x="1552354" y="4497572"/>
                </a:lnTo>
                <a:lnTo>
                  <a:pt x="1552354" y="4593265"/>
                </a:lnTo>
                <a:lnTo>
                  <a:pt x="1605516" y="4625163"/>
                </a:lnTo>
                <a:lnTo>
                  <a:pt x="1616149" y="4699591"/>
                </a:lnTo>
                <a:lnTo>
                  <a:pt x="1573619" y="4731489"/>
                </a:lnTo>
                <a:lnTo>
                  <a:pt x="1573619" y="4731489"/>
                </a:lnTo>
                <a:lnTo>
                  <a:pt x="1648047" y="4795284"/>
                </a:lnTo>
                <a:lnTo>
                  <a:pt x="1616149" y="4859079"/>
                </a:lnTo>
                <a:lnTo>
                  <a:pt x="1690577" y="4976037"/>
                </a:lnTo>
                <a:lnTo>
                  <a:pt x="1796902" y="5071730"/>
                </a:lnTo>
                <a:lnTo>
                  <a:pt x="1807535" y="5188689"/>
                </a:lnTo>
                <a:lnTo>
                  <a:pt x="1850065" y="5241851"/>
                </a:lnTo>
                <a:lnTo>
                  <a:pt x="1945758" y="5231219"/>
                </a:lnTo>
                <a:lnTo>
                  <a:pt x="1967023" y="52950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orme libre 17"/>
          <p:cNvSpPr/>
          <p:nvPr/>
        </p:nvSpPr>
        <p:spPr>
          <a:xfrm>
            <a:off x="7970757" y="6192463"/>
            <a:ext cx="53163" cy="116958"/>
          </a:xfrm>
          <a:custGeom>
            <a:avLst/>
            <a:gdLst>
              <a:gd name="connsiteX0" fmla="*/ 53163 w 53163"/>
              <a:gd name="connsiteY0" fmla="*/ 0 h 116958"/>
              <a:gd name="connsiteX1" fmla="*/ 21265 w 53163"/>
              <a:gd name="connsiteY1" fmla="*/ 42530 h 116958"/>
              <a:gd name="connsiteX2" fmla="*/ 0 w 53163"/>
              <a:gd name="connsiteY2" fmla="*/ 85061 h 116958"/>
              <a:gd name="connsiteX3" fmla="*/ 10633 w 53163"/>
              <a:gd name="connsiteY3" fmla="*/ 116958 h 116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63" h="116958">
                <a:moveTo>
                  <a:pt x="53163" y="0"/>
                </a:moveTo>
                <a:lnTo>
                  <a:pt x="21265" y="42530"/>
                </a:lnTo>
                <a:lnTo>
                  <a:pt x="0" y="85061"/>
                </a:lnTo>
                <a:lnTo>
                  <a:pt x="10633" y="11695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3103985" y="943979"/>
            <a:ext cx="4427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LILLE</a:t>
            </a:r>
            <a:endParaRPr lang="fr-FR" sz="1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2980532" y="2562750"/>
            <a:ext cx="6815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CAMBRAI</a:t>
            </a:r>
            <a:endParaRPr lang="fr-FR" sz="1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4136187" y="2024099"/>
            <a:ext cx="8066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MAUBEUGE</a:t>
            </a:r>
            <a:endParaRPr lang="fr-FR" sz="1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6268074" y="127382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NAMUR</a:t>
            </a:r>
            <a:endParaRPr lang="fr-FR" sz="1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7507175" y="1015987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LIEGE</a:t>
            </a:r>
            <a:endParaRPr lang="fr-FR" sz="1000" dirty="0"/>
          </a:p>
        </p:txBody>
      </p:sp>
      <p:sp>
        <p:nvSpPr>
          <p:cNvPr id="24" name="ZoneTexte 23"/>
          <p:cNvSpPr txBox="1"/>
          <p:nvPr/>
        </p:nvSpPr>
        <p:spPr>
          <a:xfrm>
            <a:off x="6499063" y="1921894"/>
            <a:ext cx="5982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DINANT</a:t>
            </a:r>
            <a:endParaRPr lang="fr-FR" sz="1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5291942" y="2837092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HIRSON</a:t>
            </a:r>
            <a:endParaRPr lang="fr-FR" sz="1000" dirty="0"/>
          </a:p>
        </p:txBody>
      </p:sp>
      <p:sp>
        <p:nvSpPr>
          <p:cNvPr id="26" name="ZoneTexte 25"/>
          <p:cNvSpPr txBox="1"/>
          <p:nvPr/>
        </p:nvSpPr>
        <p:spPr>
          <a:xfrm>
            <a:off x="4000183" y="2785670"/>
            <a:ext cx="4683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GUISE</a:t>
            </a:r>
            <a:endParaRPr lang="fr-FR" sz="900" dirty="0"/>
          </a:p>
        </p:txBody>
      </p:sp>
      <p:sp>
        <p:nvSpPr>
          <p:cNvPr id="27" name="ZoneTexte 26"/>
          <p:cNvSpPr txBox="1"/>
          <p:nvPr/>
        </p:nvSpPr>
        <p:spPr>
          <a:xfrm>
            <a:off x="3089133" y="2979017"/>
            <a:ext cx="8370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ST-QUENTIN</a:t>
            </a:r>
            <a:endParaRPr lang="fr-FR" sz="1000" dirty="0"/>
          </a:p>
        </p:txBody>
      </p:sp>
      <p:sp>
        <p:nvSpPr>
          <p:cNvPr id="28" name="ZoneTexte 27"/>
          <p:cNvSpPr txBox="1"/>
          <p:nvPr/>
        </p:nvSpPr>
        <p:spPr>
          <a:xfrm>
            <a:off x="6243045" y="3212231"/>
            <a:ext cx="14237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CHARLEVILLE-MEZIERES</a:t>
            </a:r>
            <a:endParaRPr lang="fr-FR" sz="1000" dirty="0"/>
          </a:p>
        </p:txBody>
      </p:sp>
      <p:sp>
        <p:nvSpPr>
          <p:cNvPr id="29" name="ZoneTexte 28"/>
          <p:cNvSpPr txBox="1"/>
          <p:nvPr/>
        </p:nvSpPr>
        <p:spPr>
          <a:xfrm>
            <a:off x="4472105" y="3752291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LAON</a:t>
            </a:r>
            <a:endParaRPr lang="fr-FR" sz="1000" dirty="0"/>
          </a:p>
        </p:txBody>
      </p:sp>
      <p:sp>
        <p:nvSpPr>
          <p:cNvPr id="30" name="ZoneTexte 29"/>
          <p:cNvSpPr txBox="1"/>
          <p:nvPr/>
        </p:nvSpPr>
        <p:spPr>
          <a:xfrm>
            <a:off x="3353418" y="3593467"/>
            <a:ext cx="5533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LA FERE</a:t>
            </a:r>
            <a:endParaRPr lang="fr-FR" sz="900" dirty="0"/>
          </a:p>
        </p:txBody>
      </p:sp>
      <p:sp>
        <p:nvSpPr>
          <p:cNvPr id="31" name="ZoneTexte 30"/>
          <p:cNvSpPr txBox="1"/>
          <p:nvPr/>
        </p:nvSpPr>
        <p:spPr>
          <a:xfrm>
            <a:off x="2394607" y="4040323"/>
            <a:ext cx="8338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COMPIEGNE</a:t>
            </a:r>
            <a:endParaRPr lang="fr-FR" sz="1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1885200" y="4457272"/>
            <a:ext cx="5966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CRETEIL</a:t>
            </a:r>
            <a:endParaRPr lang="fr-FR" sz="1000" dirty="0"/>
          </a:p>
        </p:txBody>
      </p:sp>
      <p:sp>
        <p:nvSpPr>
          <p:cNvPr id="33" name="ZoneTexte 32"/>
          <p:cNvSpPr txBox="1"/>
          <p:nvPr/>
        </p:nvSpPr>
        <p:spPr>
          <a:xfrm>
            <a:off x="3978783" y="4154142"/>
            <a:ext cx="7072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SOISSONS</a:t>
            </a:r>
            <a:endParaRPr lang="fr-FR" sz="1000" dirty="0"/>
          </a:p>
        </p:txBody>
      </p:sp>
      <p:sp>
        <p:nvSpPr>
          <p:cNvPr id="34" name="ZoneTexte 33"/>
          <p:cNvSpPr txBox="1"/>
          <p:nvPr/>
        </p:nvSpPr>
        <p:spPr>
          <a:xfrm>
            <a:off x="5202919" y="4616387"/>
            <a:ext cx="5164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REIMS</a:t>
            </a:r>
            <a:endParaRPr lang="fr-FR" sz="10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703286" y="5984539"/>
            <a:ext cx="4844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PARIS</a:t>
            </a:r>
            <a:endParaRPr lang="fr-FR" sz="1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5219658" y="1489846"/>
            <a:ext cx="7793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CHARLEROI</a:t>
            </a:r>
            <a:endParaRPr lang="fr-FR" sz="1000" dirty="0"/>
          </a:p>
        </p:txBody>
      </p:sp>
      <p:sp>
        <p:nvSpPr>
          <p:cNvPr id="37" name="Ellipse 36"/>
          <p:cNvSpPr/>
          <p:nvPr/>
        </p:nvSpPr>
        <p:spPr>
          <a:xfrm>
            <a:off x="4426972" y="38242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3911424" y="432225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4332405" y="301650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5133802" y="292812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4917323" y="2096107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5645138" y="169818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4267999" y="16554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3474727" y="94397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6391964" y="148389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6499063" y="20240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7615187" y="9670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6139023" y="328423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3060653" y="427725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2339702" y="468511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Ellipse 51"/>
          <p:cNvSpPr/>
          <p:nvPr/>
        </p:nvSpPr>
        <p:spPr>
          <a:xfrm>
            <a:off x="5130911" y="476040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Ellipse 52"/>
          <p:cNvSpPr/>
          <p:nvPr/>
        </p:nvSpPr>
        <p:spPr>
          <a:xfrm>
            <a:off x="4986248" y="51688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/>
          <p:cNvSpPr/>
          <p:nvPr/>
        </p:nvSpPr>
        <p:spPr>
          <a:xfrm>
            <a:off x="5680187" y="547642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5706975" y="5474699"/>
            <a:ext cx="11368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CHALONS/MARNE</a:t>
            </a:r>
            <a:endParaRPr lang="fr-FR" sz="1000" dirty="0"/>
          </a:p>
        </p:txBody>
      </p:sp>
      <p:sp>
        <p:nvSpPr>
          <p:cNvPr id="56" name="Ellipse 55"/>
          <p:cNvSpPr/>
          <p:nvPr/>
        </p:nvSpPr>
        <p:spPr>
          <a:xfrm>
            <a:off x="6064126" y="613036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>
            <a:off x="6139023" y="6043818"/>
            <a:ext cx="12073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VITRY-LE-FRANCOIS</a:t>
            </a:r>
            <a:endParaRPr lang="fr-FR" sz="1000" dirty="0"/>
          </a:p>
        </p:txBody>
      </p:sp>
      <p:sp>
        <p:nvSpPr>
          <p:cNvPr id="58" name="ZoneTexte 57"/>
          <p:cNvSpPr txBox="1"/>
          <p:nvPr/>
        </p:nvSpPr>
        <p:spPr>
          <a:xfrm>
            <a:off x="4764008" y="4976427"/>
            <a:ext cx="6158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EPERNAY</a:t>
            </a:r>
            <a:endParaRPr lang="fr-FR" sz="900" dirty="0"/>
          </a:p>
        </p:txBody>
      </p:sp>
      <p:sp>
        <p:nvSpPr>
          <p:cNvPr id="59" name="Ellipse 58"/>
          <p:cNvSpPr/>
          <p:nvPr/>
        </p:nvSpPr>
        <p:spPr>
          <a:xfrm>
            <a:off x="4006927" y="524804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3978783" y="5264459"/>
            <a:ext cx="10679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CHÂTEAU-THIERRY</a:t>
            </a:r>
            <a:endParaRPr lang="fr-FR" sz="900" dirty="0"/>
          </a:p>
        </p:txBody>
      </p:sp>
      <p:sp>
        <p:nvSpPr>
          <p:cNvPr id="61" name="Ellipse 60"/>
          <p:cNvSpPr/>
          <p:nvPr/>
        </p:nvSpPr>
        <p:spPr>
          <a:xfrm>
            <a:off x="3493622" y="556180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ZoneTexte 61"/>
          <p:cNvSpPr txBox="1"/>
          <p:nvPr/>
        </p:nvSpPr>
        <p:spPr>
          <a:xfrm>
            <a:off x="3513944" y="5515666"/>
            <a:ext cx="12378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FERTE-SOUS-JOUARRE</a:t>
            </a:r>
            <a:endParaRPr lang="fr-FR" sz="800" dirty="0"/>
          </a:p>
        </p:txBody>
      </p:sp>
      <p:sp>
        <p:nvSpPr>
          <p:cNvPr id="63" name="Ellipse 62"/>
          <p:cNvSpPr/>
          <p:nvPr/>
        </p:nvSpPr>
        <p:spPr>
          <a:xfrm>
            <a:off x="3333502" y="591284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/>
          <p:cNvSpPr txBox="1"/>
          <p:nvPr/>
        </p:nvSpPr>
        <p:spPr>
          <a:xfrm>
            <a:off x="3092186" y="5961649"/>
            <a:ext cx="8370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COULOMMIERS</a:t>
            </a:r>
            <a:endParaRPr lang="fr-FR" sz="800" dirty="0"/>
          </a:p>
        </p:txBody>
      </p:sp>
      <p:sp>
        <p:nvSpPr>
          <p:cNvPr id="65" name="ZoneTexte 64"/>
          <p:cNvSpPr txBox="1"/>
          <p:nvPr/>
        </p:nvSpPr>
        <p:spPr>
          <a:xfrm rot="600000">
            <a:off x="4270529" y="5677397"/>
            <a:ext cx="6639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Petit-Morin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 rot="1200000">
            <a:off x="3785318" y="6040387"/>
            <a:ext cx="7280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Grand-Morin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 rot="180000">
            <a:off x="4309740" y="4941564"/>
            <a:ext cx="463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Marne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8" name="ZoneTexte 67"/>
          <p:cNvSpPr txBox="1"/>
          <p:nvPr/>
        </p:nvSpPr>
        <p:spPr>
          <a:xfrm rot="17400000">
            <a:off x="3144370" y="5081667"/>
            <a:ext cx="43633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Ourcq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 rot="180000">
            <a:off x="3439012" y="421453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 rot="180000">
            <a:off x="4412175" y="4436657"/>
            <a:ext cx="4058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Vesle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 rot="18720000">
            <a:off x="3830500" y="3128219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2" name="ZoneTexte 71"/>
          <p:cNvSpPr txBox="1"/>
          <p:nvPr/>
        </p:nvSpPr>
        <p:spPr>
          <a:xfrm rot="23400000">
            <a:off x="3824006" y="1485634"/>
            <a:ext cx="4571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Escaut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 rot="19860000">
            <a:off x="4953978" y="1822494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Sambre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4" name="ZoneTexte 73"/>
          <p:cNvSpPr txBox="1"/>
          <p:nvPr/>
        </p:nvSpPr>
        <p:spPr>
          <a:xfrm rot="19200000">
            <a:off x="5854437" y="2601752"/>
            <a:ext cx="4651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Meuse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 rot="1500000">
            <a:off x="5244761" y="4291802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Suippes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6" name="ZoneTexte 75"/>
          <p:cNvSpPr txBox="1"/>
          <p:nvPr/>
        </p:nvSpPr>
        <p:spPr>
          <a:xfrm rot="2520000">
            <a:off x="6204018" y="427840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7" name="ZoneTexte 76"/>
          <p:cNvSpPr txBox="1"/>
          <p:nvPr/>
        </p:nvSpPr>
        <p:spPr>
          <a:xfrm rot="19320000">
            <a:off x="1762597" y="5031253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8" name="ZoneTexte 77"/>
          <p:cNvSpPr txBox="1"/>
          <p:nvPr/>
        </p:nvSpPr>
        <p:spPr>
          <a:xfrm rot="1320000">
            <a:off x="1844061" y="5404947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Seine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9" name="Ellipse 78"/>
          <p:cNvSpPr/>
          <p:nvPr/>
        </p:nvSpPr>
        <p:spPr>
          <a:xfrm>
            <a:off x="2898663" y="509454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2538623" y="483974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3591096" y="4905071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Ellipse 81"/>
          <p:cNvSpPr/>
          <p:nvPr/>
        </p:nvSpPr>
        <p:spPr>
          <a:xfrm>
            <a:off x="2875803" y="450212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Ellipse 82"/>
          <p:cNvSpPr/>
          <p:nvPr/>
        </p:nvSpPr>
        <p:spPr>
          <a:xfrm>
            <a:off x="3538383" y="465777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Ellipse 83"/>
          <p:cNvSpPr/>
          <p:nvPr/>
        </p:nvSpPr>
        <p:spPr>
          <a:xfrm>
            <a:off x="3204381" y="474333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ZoneTexte 84"/>
          <p:cNvSpPr txBox="1"/>
          <p:nvPr/>
        </p:nvSpPr>
        <p:spPr>
          <a:xfrm>
            <a:off x="2330489" y="4843682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SENLIS</a:t>
            </a:r>
            <a:endParaRPr lang="fr-FR" sz="800" dirty="0"/>
          </a:p>
        </p:txBody>
      </p:sp>
      <p:sp>
        <p:nvSpPr>
          <p:cNvPr id="86" name="ZoneTexte 85"/>
          <p:cNvSpPr txBox="1"/>
          <p:nvPr/>
        </p:nvSpPr>
        <p:spPr>
          <a:xfrm>
            <a:off x="2425886" y="5095182"/>
            <a:ext cx="710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NANTEUIL-</a:t>
            </a:r>
          </a:p>
          <a:p>
            <a:pPr algn="ctr"/>
            <a:r>
              <a:rPr lang="fr-FR" sz="800" dirty="0" smtClean="0"/>
              <a:t>LE HAUDOIN</a:t>
            </a:r>
            <a:endParaRPr lang="fr-FR" sz="800" dirty="0"/>
          </a:p>
        </p:txBody>
      </p:sp>
      <p:sp>
        <p:nvSpPr>
          <p:cNvPr id="87" name="ZoneTexte 86"/>
          <p:cNvSpPr txBox="1"/>
          <p:nvPr/>
        </p:nvSpPr>
        <p:spPr>
          <a:xfrm>
            <a:off x="2277063" y="4332857"/>
            <a:ext cx="7104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VERBERIE</a:t>
            </a:r>
            <a:endParaRPr lang="fr-FR" sz="800" dirty="0"/>
          </a:p>
        </p:txBody>
      </p:sp>
      <p:sp>
        <p:nvSpPr>
          <p:cNvPr id="88" name="ZoneTexte 87"/>
          <p:cNvSpPr txBox="1"/>
          <p:nvPr/>
        </p:nvSpPr>
        <p:spPr>
          <a:xfrm>
            <a:off x="3565630" y="4613942"/>
            <a:ext cx="10118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VILLERS-COTTERÊTS</a:t>
            </a:r>
            <a:endParaRPr lang="fr-FR" sz="800" dirty="0"/>
          </a:p>
        </p:txBody>
      </p:sp>
      <p:sp>
        <p:nvSpPr>
          <p:cNvPr id="89" name="ZoneTexte 88"/>
          <p:cNvSpPr txBox="1"/>
          <p:nvPr/>
        </p:nvSpPr>
        <p:spPr>
          <a:xfrm>
            <a:off x="2713563" y="459112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CREPY-EN-</a:t>
            </a:r>
          </a:p>
          <a:p>
            <a:pPr algn="ctr"/>
            <a:r>
              <a:rPr lang="fr-FR" sz="800" dirty="0" smtClean="0"/>
              <a:t>VALLOIS</a:t>
            </a:r>
            <a:endParaRPr lang="fr-FR" sz="800" dirty="0"/>
          </a:p>
        </p:txBody>
      </p:sp>
      <p:sp>
        <p:nvSpPr>
          <p:cNvPr id="90" name="ZoneTexte 89"/>
          <p:cNvSpPr txBox="1"/>
          <p:nvPr/>
        </p:nvSpPr>
        <p:spPr>
          <a:xfrm>
            <a:off x="3496001" y="4921448"/>
            <a:ext cx="8739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 MILON</a:t>
            </a:r>
            <a:endParaRPr lang="fr-FR" sz="800" dirty="0"/>
          </a:p>
        </p:txBody>
      </p:sp>
      <p:sp>
        <p:nvSpPr>
          <p:cNvPr id="91" name="Rectangle 90"/>
          <p:cNvSpPr/>
          <p:nvPr/>
        </p:nvSpPr>
        <p:spPr>
          <a:xfrm>
            <a:off x="1108881" y="899554"/>
            <a:ext cx="7046366" cy="54098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2" name="Groupe 91"/>
          <p:cNvGrpSpPr/>
          <p:nvPr/>
        </p:nvGrpSpPr>
        <p:grpSpPr>
          <a:xfrm>
            <a:off x="5133802" y="962279"/>
            <a:ext cx="537327" cy="387523"/>
            <a:chOff x="4761350" y="1154385"/>
            <a:chExt cx="537327" cy="387523"/>
          </a:xfrm>
        </p:grpSpPr>
        <p:grpSp>
          <p:nvGrpSpPr>
            <p:cNvPr id="112" name="Groupe 111"/>
            <p:cNvGrpSpPr/>
            <p:nvPr/>
          </p:nvGrpSpPr>
          <p:grpSpPr>
            <a:xfrm>
              <a:off x="4846928" y="1340767"/>
              <a:ext cx="360040" cy="201141"/>
              <a:chOff x="323528" y="1273721"/>
              <a:chExt cx="360040" cy="201141"/>
            </a:xfrm>
          </p:grpSpPr>
          <p:sp>
            <p:nvSpPr>
              <p:cNvPr id="114" name="Rectangle 113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13" name="ZoneTexte 112"/>
            <p:cNvSpPr txBox="1"/>
            <p:nvPr/>
          </p:nvSpPr>
          <p:spPr>
            <a:xfrm>
              <a:off x="4761350" y="1154385"/>
              <a:ext cx="53732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I° armée</a:t>
              </a:r>
              <a:endParaRPr lang="fr-FR" sz="800" dirty="0"/>
            </a:p>
          </p:txBody>
        </p:sp>
      </p:grpSp>
      <p:grpSp>
        <p:nvGrpSpPr>
          <p:cNvPr id="93" name="Groupe 92"/>
          <p:cNvGrpSpPr/>
          <p:nvPr/>
        </p:nvGrpSpPr>
        <p:grpSpPr>
          <a:xfrm>
            <a:off x="5762171" y="1139705"/>
            <a:ext cx="562975" cy="383062"/>
            <a:chOff x="5550686" y="1091800"/>
            <a:chExt cx="562975" cy="383062"/>
          </a:xfrm>
        </p:grpSpPr>
        <p:grpSp>
          <p:nvGrpSpPr>
            <p:cNvPr id="107" name="Groupe 106"/>
            <p:cNvGrpSpPr/>
            <p:nvPr/>
          </p:nvGrpSpPr>
          <p:grpSpPr>
            <a:xfrm>
              <a:off x="5652153" y="1273721"/>
              <a:ext cx="360040" cy="201141"/>
              <a:chOff x="323528" y="1273721"/>
              <a:chExt cx="360040" cy="201141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08" name="ZoneTexte 107"/>
            <p:cNvSpPr txBox="1"/>
            <p:nvPr/>
          </p:nvSpPr>
          <p:spPr>
            <a:xfrm>
              <a:off x="5550686" y="1091800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II° armée</a:t>
              </a:r>
              <a:endParaRPr lang="fr-FR" sz="800" dirty="0"/>
            </a:p>
          </p:txBody>
        </p:sp>
      </p:grpSp>
      <p:grpSp>
        <p:nvGrpSpPr>
          <p:cNvPr id="94" name="Groupe 93"/>
          <p:cNvGrpSpPr/>
          <p:nvPr/>
        </p:nvGrpSpPr>
        <p:grpSpPr>
          <a:xfrm>
            <a:off x="6792360" y="1355701"/>
            <a:ext cx="588623" cy="371750"/>
            <a:chOff x="6799095" y="1355600"/>
            <a:chExt cx="588623" cy="371750"/>
          </a:xfrm>
        </p:grpSpPr>
        <p:grpSp>
          <p:nvGrpSpPr>
            <p:cNvPr id="102" name="Groupe 101"/>
            <p:cNvGrpSpPr/>
            <p:nvPr/>
          </p:nvGrpSpPr>
          <p:grpSpPr>
            <a:xfrm>
              <a:off x="6913386" y="1526209"/>
              <a:ext cx="360040" cy="201141"/>
              <a:chOff x="323528" y="1273721"/>
              <a:chExt cx="360040" cy="201141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03" name="ZoneTexte 102"/>
            <p:cNvSpPr txBox="1"/>
            <p:nvPr/>
          </p:nvSpPr>
          <p:spPr>
            <a:xfrm>
              <a:off x="6799095" y="1355600"/>
              <a:ext cx="58862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III° armée</a:t>
              </a:r>
              <a:endParaRPr lang="fr-FR" sz="800" dirty="0"/>
            </a:p>
          </p:txBody>
        </p:sp>
      </p:grpSp>
      <p:grpSp>
        <p:nvGrpSpPr>
          <p:cNvPr id="95" name="Groupe 94"/>
          <p:cNvGrpSpPr/>
          <p:nvPr/>
        </p:nvGrpSpPr>
        <p:grpSpPr>
          <a:xfrm>
            <a:off x="4760941" y="1488034"/>
            <a:ext cx="398247" cy="406825"/>
            <a:chOff x="4367937" y="1653177"/>
            <a:chExt cx="398247" cy="406825"/>
          </a:xfrm>
        </p:grpSpPr>
        <p:pic>
          <p:nvPicPr>
            <p:cNvPr id="100" name="Image 9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67937" y="1805987"/>
              <a:ext cx="398247" cy="254015"/>
            </a:xfrm>
            <a:prstGeom prst="rect">
              <a:avLst/>
            </a:prstGeom>
          </p:spPr>
        </p:pic>
        <p:sp>
          <p:nvSpPr>
            <p:cNvPr id="101" name="ZoneTexte 100"/>
            <p:cNvSpPr txBox="1"/>
            <p:nvPr/>
          </p:nvSpPr>
          <p:spPr>
            <a:xfrm>
              <a:off x="4394577" y="1653177"/>
              <a:ext cx="34496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CEB</a:t>
              </a:r>
              <a:endParaRPr lang="fr-FR" sz="800" dirty="0"/>
            </a:p>
          </p:txBody>
        </p:sp>
      </p:grpSp>
      <p:grpSp>
        <p:nvGrpSpPr>
          <p:cNvPr id="96" name="Groupe 95"/>
          <p:cNvGrpSpPr/>
          <p:nvPr/>
        </p:nvGrpSpPr>
        <p:grpSpPr>
          <a:xfrm>
            <a:off x="5788468" y="1674386"/>
            <a:ext cx="562975" cy="421721"/>
            <a:chOff x="5491058" y="1988284"/>
            <a:chExt cx="562975" cy="421721"/>
          </a:xfrm>
        </p:grpSpPr>
        <p:pic>
          <p:nvPicPr>
            <p:cNvPr id="98" name="Image 9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99" name="ZoneTexte 98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5° armée</a:t>
              </a:r>
              <a:endParaRPr lang="fr-FR" sz="800" dirty="0"/>
            </a:p>
          </p:txBody>
        </p:sp>
      </p:grpSp>
      <p:sp>
        <p:nvSpPr>
          <p:cNvPr id="97" name="ZoneTexte 96"/>
          <p:cNvSpPr txBox="1"/>
          <p:nvPr/>
        </p:nvSpPr>
        <p:spPr>
          <a:xfrm>
            <a:off x="1167142" y="1039051"/>
            <a:ext cx="1626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 smtClean="0"/>
              <a:t>Bataille de CHARLEROI</a:t>
            </a:r>
          </a:p>
          <a:p>
            <a:pPr algn="ctr"/>
            <a:r>
              <a:rPr lang="fr-FR" sz="1200" b="1" dirty="0" smtClean="0"/>
              <a:t>21 août 1914</a:t>
            </a:r>
            <a:endParaRPr lang="fr-FR" sz="1200" b="1" dirty="0"/>
          </a:p>
        </p:txBody>
      </p:sp>
      <p:sp>
        <p:nvSpPr>
          <p:cNvPr id="118" name="Forme libre 117"/>
          <p:cNvSpPr/>
          <p:nvPr/>
        </p:nvSpPr>
        <p:spPr>
          <a:xfrm>
            <a:off x="1111636" y="2429086"/>
            <a:ext cx="2805113" cy="1100137"/>
          </a:xfrm>
          <a:custGeom>
            <a:avLst/>
            <a:gdLst>
              <a:gd name="connsiteX0" fmla="*/ 2805113 w 2805113"/>
              <a:gd name="connsiteY0" fmla="*/ 638175 h 1100137"/>
              <a:gd name="connsiteX1" fmla="*/ 2752725 w 2805113"/>
              <a:gd name="connsiteY1" fmla="*/ 657225 h 1100137"/>
              <a:gd name="connsiteX2" fmla="*/ 2714625 w 2805113"/>
              <a:gd name="connsiteY2" fmla="*/ 733425 h 1100137"/>
              <a:gd name="connsiteX3" fmla="*/ 2662238 w 2805113"/>
              <a:gd name="connsiteY3" fmla="*/ 800100 h 1100137"/>
              <a:gd name="connsiteX4" fmla="*/ 2624138 w 2805113"/>
              <a:gd name="connsiteY4" fmla="*/ 833437 h 1100137"/>
              <a:gd name="connsiteX5" fmla="*/ 2590800 w 2805113"/>
              <a:gd name="connsiteY5" fmla="*/ 862012 h 1100137"/>
              <a:gd name="connsiteX6" fmla="*/ 2562225 w 2805113"/>
              <a:gd name="connsiteY6" fmla="*/ 909637 h 1100137"/>
              <a:gd name="connsiteX7" fmla="*/ 2524125 w 2805113"/>
              <a:gd name="connsiteY7" fmla="*/ 942975 h 1100137"/>
              <a:gd name="connsiteX8" fmla="*/ 2505075 w 2805113"/>
              <a:gd name="connsiteY8" fmla="*/ 981075 h 1100137"/>
              <a:gd name="connsiteX9" fmla="*/ 2447925 w 2805113"/>
              <a:gd name="connsiteY9" fmla="*/ 1004887 h 1100137"/>
              <a:gd name="connsiteX10" fmla="*/ 2409825 w 2805113"/>
              <a:gd name="connsiteY10" fmla="*/ 1042987 h 1100137"/>
              <a:gd name="connsiteX11" fmla="*/ 2400300 w 2805113"/>
              <a:gd name="connsiteY11" fmla="*/ 1076325 h 1100137"/>
              <a:gd name="connsiteX12" fmla="*/ 2386013 w 2805113"/>
              <a:gd name="connsiteY12" fmla="*/ 1095375 h 1100137"/>
              <a:gd name="connsiteX13" fmla="*/ 2347913 w 2805113"/>
              <a:gd name="connsiteY13" fmla="*/ 1100137 h 1100137"/>
              <a:gd name="connsiteX14" fmla="*/ 2333625 w 2805113"/>
              <a:gd name="connsiteY14" fmla="*/ 1085850 h 1100137"/>
              <a:gd name="connsiteX15" fmla="*/ 2281238 w 2805113"/>
              <a:gd name="connsiteY15" fmla="*/ 1066800 h 1100137"/>
              <a:gd name="connsiteX16" fmla="*/ 2228850 w 2805113"/>
              <a:gd name="connsiteY16" fmla="*/ 1057275 h 1100137"/>
              <a:gd name="connsiteX17" fmla="*/ 2166938 w 2805113"/>
              <a:gd name="connsiteY17" fmla="*/ 1023937 h 1100137"/>
              <a:gd name="connsiteX18" fmla="*/ 2143125 w 2805113"/>
              <a:gd name="connsiteY18" fmla="*/ 957262 h 1100137"/>
              <a:gd name="connsiteX19" fmla="*/ 2119313 w 2805113"/>
              <a:gd name="connsiteY19" fmla="*/ 904875 h 1100137"/>
              <a:gd name="connsiteX20" fmla="*/ 2124075 w 2805113"/>
              <a:gd name="connsiteY20" fmla="*/ 857250 h 1100137"/>
              <a:gd name="connsiteX21" fmla="*/ 2124075 w 2805113"/>
              <a:gd name="connsiteY21" fmla="*/ 857250 h 1100137"/>
              <a:gd name="connsiteX22" fmla="*/ 2090738 w 2805113"/>
              <a:gd name="connsiteY22" fmla="*/ 795337 h 1100137"/>
              <a:gd name="connsiteX23" fmla="*/ 2085975 w 2805113"/>
              <a:gd name="connsiteY23" fmla="*/ 757237 h 1100137"/>
              <a:gd name="connsiteX24" fmla="*/ 2071688 w 2805113"/>
              <a:gd name="connsiteY24" fmla="*/ 723900 h 1100137"/>
              <a:gd name="connsiteX25" fmla="*/ 2057400 w 2805113"/>
              <a:gd name="connsiteY25" fmla="*/ 685800 h 1100137"/>
              <a:gd name="connsiteX26" fmla="*/ 2028825 w 2805113"/>
              <a:gd name="connsiteY26" fmla="*/ 628650 h 1100137"/>
              <a:gd name="connsiteX27" fmla="*/ 1976438 w 2805113"/>
              <a:gd name="connsiteY27" fmla="*/ 600075 h 1100137"/>
              <a:gd name="connsiteX28" fmla="*/ 1952625 w 2805113"/>
              <a:gd name="connsiteY28" fmla="*/ 571500 h 1100137"/>
              <a:gd name="connsiteX29" fmla="*/ 1924050 w 2805113"/>
              <a:gd name="connsiteY29" fmla="*/ 552450 h 1100137"/>
              <a:gd name="connsiteX30" fmla="*/ 1881188 w 2805113"/>
              <a:gd name="connsiteY30" fmla="*/ 542925 h 1100137"/>
              <a:gd name="connsiteX31" fmla="*/ 1881188 w 2805113"/>
              <a:gd name="connsiteY31" fmla="*/ 542925 h 1100137"/>
              <a:gd name="connsiteX32" fmla="*/ 1857375 w 2805113"/>
              <a:gd name="connsiteY32" fmla="*/ 590550 h 1100137"/>
              <a:gd name="connsiteX33" fmla="*/ 1843088 w 2805113"/>
              <a:gd name="connsiteY33" fmla="*/ 604837 h 1100137"/>
              <a:gd name="connsiteX34" fmla="*/ 1824038 w 2805113"/>
              <a:gd name="connsiteY34" fmla="*/ 585787 h 1100137"/>
              <a:gd name="connsiteX35" fmla="*/ 1824038 w 2805113"/>
              <a:gd name="connsiteY35" fmla="*/ 585787 h 1100137"/>
              <a:gd name="connsiteX36" fmla="*/ 1757363 w 2805113"/>
              <a:gd name="connsiteY36" fmla="*/ 604837 h 1100137"/>
              <a:gd name="connsiteX37" fmla="*/ 1738313 w 2805113"/>
              <a:gd name="connsiteY37" fmla="*/ 604837 h 1100137"/>
              <a:gd name="connsiteX38" fmla="*/ 1728788 w 2805113"/>
              <a:gd name="connsiteY38" fmla="*/ 623887 h 1100137"/>
              <a:gd name="connsiteX39" fmla="*/ 1719263 w 2805113"/>
              <a:gd name="connsiteY39" fmla="*/ 633412 h 1100137"/>
              <a:gd name="connsiteX40" fmla="*/ 1695450 w 2805113"/>
              <a:gd name="connsiteY40" fmla="*/ 647700 h 1100137"/>
              <a:gd name="connsiteX41" fmla="*/ 1690688 w 2805113"/>
              <a:gd name="connsiteY41" fmla="*/ 652462 h 1100137"/>
              <a:gd name="connsiteX42" fmla="*/ 1657350 w 2805113"/>
              <a:gd name="connsiteY42" fmla="*/ 633412 h 1100137"/>
              <a:gd name="connsiteX43" fmla="*/ 1638300 w 2805113"/>
              <a:gd name="connsiteY43" fmla="*/ 633412 h 1100137"/>
              <a:gd name="connsiteX44" fmla="*/ 1638300 w 2805113"/>
              <a:gd name="connsiteY44" fmla="*/ 633412 h 1100137"/>
              <a:gd name="connsiteX45" fmla="*/ 1643063 w 2805113"/>
              <a:gd name="connsiteY45" fmla="*/ 681037 h 1100137"/>
              <a:gd name="connsiteX46" fmla="*/ 1590675 w 2805113"/>
              <a:gd name="connsiteY46" fmla="*/ 695325 h 1100137"/>
              <a:gd name="connsiteX47" fmla="*/ 1590675 w 2805113"/>
              <a:gd name="connsiteY47" fmla="*/ 695325 h 1100137"/>
              <a:gd name="connsiteX48" fmla="*/ 1585913 w 2805113"/>
              <a:gd name="connsiteY48" fmla="*/ 661987 h 1100137"/>
              <a:gd name="connsiteX49" fmla="*/ 1571625 w 2805113"/>
              <a:gd name="connsiteY49" fmla="*/ 666750 h 1100137"/>
              <a:gd name="connsiteX50" fmla="*/ 1543050 w 2805113"/>
              <a:gd name="connsiteY50" fmla="*/ 671512 h 1100137"/>
              <a:gd name="connsiteX51" fmla="*/ 1519238 w 2805113"/>
              <a:gd name="connsiteY51" fmla="*/ 676275 h 1100137"/>
              <a:gd name="connsiteX52" fmla="*/ 1471613 w 2805113"/>
              <a:gd name="connsiteY52" fmla="*/ 657225 h 1100137"/>
              <a:gd name="connsiteX53" fmla="*/ 1457325 w 2805113"/>
              <a:gd name="connsiteY53" fmla="*/ 647700 h 1100137"/>
              <a:gd name="connsiteX54" fmla="*/ 1409700 w 2805113"/>
              <a:gd name="connsiteY54" fmla="*/ 647700 h 1100137"/>
              <a:gd name="connsiteX55" fmla="*/ 1371600 w 2805113"/>
              <a:gd name="connsiteY55" fmla="*/ 676275 h 1100137"/>
              <a:gd name="connsiteX56" fmla="*/ 1338263 w 2805113"/>
              <a:gd name="connsiteY56" fmla="*/ 652462 h 1100137"/>
              <a:gd name="connsiteX57" fmla="*/ 1338263 w 2805113"/>
              <a:gd name="connsiteY57" fmla="*/ 652462 h 1100137"/>
              <a:gd name="connsiteX58" fmla="*/ 1262063 w 2805113"/>
              <a:gd name="connsiteY58" fmla="*/ 638175 h 1100137"/>
              <a:gd name="connsiteX59" fmla="*/ 1262063 w 2805113"/>
              <a:gd name="connsiteY59" fmla="*/ 638175 h 1100137"/>
              <a:gd name="connsiteX60" fmla="*/ 1190625 w 2805113"/>
              <a:gd name="connsiteY60" fmla="*/ 681037 h 1100137"/>
              <a:gd name="connsiteX61" fmla="*/ 1162050 w 2805113"/>
              <a:gd name="connsiteY61" fmla="*/ 681037 h 1100137"/>
              <a:gd name="connsiteX62" fmla="*/ 1162050 w 2805113"/>
              <a:gd name="connsiteY62" fmla="*/ 681037 h 1100137"/>
              <a:gd name="connsiteX63" fmla="*/ 1104900 w 2805113"/>
              <a:gd name="connsiteY63" fmla="*/ 676275 h 1100137"/>
              <a:gd name="connsiteX64" fmla="*/ 1081088 w 2805113"/>
              <a:gd name="connsiteY64" fmla="*/ 685800 h 1100137"/>
              <a:gd name="connsiteX65" fmla="*/ 1062038 w 2805113"/>
              <a:gd name="connsiteY65" fmla="*/ 685800 h 1100137"/>
              <a:gd name="connsiteX66" fmla="*/ 966788 w 2805113"/>
              <a:gd name="connsiteY66" fmla="*/ 676275 h 1100137"/>
              <a:gd name="connsiteX67" fmla="*/ 933450 w 2805113"/>
              <a:gd name="connsiteY67" fmla="*/ 642937 h 1100137"/>
              <a:gd name="connsiteX68" fmla="*/ 871538 w 2805113"/>
              <a:gd name="connsiteY68" fmla="*/ 633412 h 1100137"/>
              <a:gd name="connsiteX69" fmla="*/ 804863 w 2805113"/>
              <a:gd name="connsiteY69" fmla="*/ 600075 h 1100137"/>
              <a:gd name="connsiteX70" fmla="*/ 723900 w 2805113"/>
              <a:gd name="connsiteY70" fmla="*/ 538162 h 1100137"/>
              <a:gd name="connsiteX71" fmla="*/ 676275 w 2805113"/>
              <a:gd name="connsiteY71" fmla="*/ 504825 h 1100137"/>
              <a:gd name="connsiteX72" fmla="*/ 628650 w 2805113"/>
              <a:gd name="connsiteY72" fmla="*/ 447675 h 1100137"/>
              <a:gd name="connsiteX73" fmla="*/ 595313 w 2805113"/>
              <a:gd name="connsiteY73" fmla="*/ 409575 h 1100137"/>
              <a:gd name="connsiteX74" fmla="*/ 533400 w 2805113"/>
              <a:gd name="connsiteY74" fmla="*/ 385762 h 1100137"/>
              <a:gd name="connsiteX75" fmla="*/ 438150 w 2805113"/>
              <a:gd name="connsiteY75" fmla="*/ 361950 h 1100137"/>
              <a:gd name="connsiteX76" fmla="*/ 376238 w 2805113"/>
              <a:gd name="connsiteY76" fmla="*/ 319087 h 1100137"/>
              <a:gd name="connsiteX77" fmla="*/ 319088 w 2805113"/>
              <a:gd name="connsiteY77" fmla="*/ 290512 h 1100137"/>
              <a:gd name="connsiteX78" fmla="*/ 261938 w 2805113"/>
              <a:gd name="connsiteY78" fmla="*/ 247650 h 1100137"/>
              <a:gd name="connsiteX79" fmla="*/ 233363 w 2805113"/>
              <a:gd name="connsiteY79" fmla="*/ 228600 h 1100137"/>
              <a:gd name="connsiteX80" fmla="*/ 204788 w 2805113"/>
              <a:gd name="connsiteY80" fmla="*/ 200025 h 1100137"/>
              <a:gd name="connsiteX81" fmla="*/ 176213 w 2805113"/>
              <a:gd name="connsiteY81" fmla="*/ 161925 h 1100137"/>
              <a:gd name="connsiteX82" fmla="*/ 142875 w 2805113"/>
              <a:gd name="connsiteY82" fmla="*/ 138112 h 1100137"/>
              <a:gd name="connsiteX83" fmla="*/ 95250 w 2805113"/>
              <a:gd name="connsiteY83" fmla="*/ 71437 h 1100137"/>
              <a:gd name="connsiteX84" fmla="*/ 42863 w 2805113"/>
              <a:gd name="connsiteY84" fmla="*/ 57150 h 1100137"/>
              <a:gd name="connsiteX85" fmla="*/ 14288 w 2805113"/>
              <a:gd name="connsiteY85" fmla="*/ 4762 h 1100137"/>
              <a:gd name="connsiteX86" fmla="*/ 0 w 2805113"/>
              <a:gd name="connsiteY86" fmla="*/ 0 h 110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2805113" h="1100137">
                <a:moveTo>
                  <a:pt x="2805113" y="638175"/>
                </a:moveTo>
                <a:lnTo>
                  <a:pt x="2752725" y="657225"/>
                </a:lnTo>
                <a:lnTo>
                  <a:pt x="2714625" y="733425"/>
                </a:lnTo>
                <a:lnTo>
                  <a:pt x="2662238" y="800100"/>
                </a:lnTo>
                <a:lnTo>
                  <a:pt x="2624138" y="833437"/>
                </a:lnTo>
                <a:lnTo>
                  <a:pt x="2590800" y="862012"/>
                </a:lnTo>
                <a:lnTo>
                  <a:pt x="2562225" y="909637"/>
                </a:lnTo>
                <a:lnTo>
                  <a:pt x="2524125" y="942975"/>
                </a:lnTo>
                <a:lnTo>
                  <a:pt x="2505075" y="981075"/>
                </a:lnTo>
                <a:lnTo>
                  <a:pt x="2447925" y="1004887"/>
                </a:lnTo>
                <a:lnTo>
                  <a:pt x="2409825" y="1042987"/>
                </a:lnTo>
                <a:lnTo>
                  <a:pt x="2400300" y="1076325"/>
                </a:lnTo>
                <a:lnTo>
                  <a:pt x="2386013" y="1095375"/>
                </a:lnTo>
                <a:lnTo>
                  <a:pt x="2347913" y="1100137"/>
                </a:lnTo>
                <a:lnTo>
                  <a:pt x="2333625" y="1085850"/>
                </a:lnTo>
                <a:lnTo>
                  <a:pt x="2281238" y="1066800"/>
                </a:lnTo>
                <a:lnTo>
                  <a:pt x="2228850" y="1057275"/>
                </a:lnTo>
                <a:lnTo>
                  <a:pt x="2166938" y="1023937"/>
                </a:lnTo>
                <a:lnTo>
                  <a:pt x="2143125" y="957262"/>
                </a:lnTo>
                <a:lnTo>
                  <a:pt x="2119313" y="904875"/>
                </a:lnTo>
                <a:lnTo>
                  <a:pt x="2124075" y="857250"/>
                </a:lnTo>
                <a:lnTo>
                  <a:pt x="2124075" y="857250"/>
                </a:lnTo>
                <a:lnTo>
                  <a:pt x="2090738" y="795337"/>
                </a:lnTo>
                <a:lnTo>
                  <a:pt x="2085975" y="757237"/>
                </a:lnTo>
                <a:lnTo>
                  <a:pt x="2071688" y="723900"/>
                </a:lnTo>
                <a:lnTo>
                  <a:pt x="2057400" y="685800"/>
                </a:lnTo>
                <a:lnTo>
                  <a:pt x="2028825" y="628650"/>
                </a:lnTo>
                <a:lnTo>
                  <a:pt x="1976438" y="600075"/>
                </a:lnTo>
                <a:lnTo>
                  <a:pt x="1952625" y="571500"/>
                </a:lnTo>
                <a:lnTo>
                  <a:pt x="1924050" y="552450"/>
                </a:lnTo>
                <a:lnTo>
                  <a:pt x="1881188" y="542925"/>
                </a:lnTo>
                <a:lnTo>
                  <a:pt x="1881188" y="542925"/>
                </a:lnTo>
                <a:lnTo>
                  <a:pt x="1857375" y="590550"/>
                </a:lnTo>
                <a:lnTo>
                  <a:pt x="1843088" y="604837"/>
                </a:lnTo>
                <a:lnTo>
                  <a:pt x="1824038" y="585787"/>
                </a:lnTo>
                <a:lnTo>
                  <a:pt x="1824038" y="585787"/>
                </a:lnTo>
                <a:lnTo>
                  <a:pt x="1757363" y="604837"/>
                </a:lnTo>
                <a:lnTo>
                  <a:pt x="1738313" y="604837"/>
                </a:lnTo>
                <a:lnTo>
                  <a:pt x="1728788" y="623887"/>
                </a:lnTo>
                <a:lnTo>
                  <a:pt x="1719263" y="633412"/>
                </a:lnTo>
                <a:lnTo>
                  <a:pt x="1695450" y="647700"/>
                </a:lnTo>
                <a:lnTo>
                  <a:pt x="1690688" y="652462"/>
                </a:lnTo>
                <a:lnTo>
                  <a:pt x="1657350" y="633412"/>
                </a:lnTo>
                <a:lnTo>
                  <a:pt x="1638300" y="633412"/>
                </a:lnTo>
                <a:lnTo>
                  <a:pt x="1638300" y="633412"/>
                </a:lnTo>
                <a:lnTo>
                  <a:pt x="1643063" y="681037"/>
                </a:lnTo>
                <a:lnTo>
                  <a:pt x="1590675" y="695325"/>
                </a:lnTo>
                <a:lnTo>
                  <a:pt x="1590675" y="695325"/>
                </a:lnTo>
                <a:lnTo>
                  <a:pt x="1585913" y="661987"/>
                </a:lnTo>
                <a:lnTo>
                  <a:pt x="1571625" y="666750"/>
                </a:lnTo>
                <a:lnTo>
                  <a:pt x="1543050" y="671512"/>
                </a:lnTo>
                <a:lnTo>
                  <a:pt x="1519238" y="676275"/>
                </a:lnTo>
                <a:lnTo>
                  <a:pt x="1471613" y="657225"/>
                </a:lnTo>
                <a:lnTo>
                  <a:pt x="1457325" y="647700"/>
                </a:lnTo>
                <a:lnTo>
                  <a:pt x="1409700" y="647700"/>
                </a:lnTo>
                <a:lnTo>
                  <a:pt x="1371600" y="676275"/>
                </a:lnTo>
                <a:lnTo>
                  <a:pt x="1338263" y="652462"/>
                </a:lnTo>
                <a:lnTo>
                  <a:pt x="1338263" y="652462"/>
                </a:lnTo>
                <a:lnTo>
                  <a:pt x="1262063" y="638175"/>
                </a:lnTo>
                <a:lnTo>
                  <a:pt x="1262063" y="638175"/>
                </a:lnTo>
                <a:lnTo>
                  <a:pt x="1190625" y="681037"/>
                </a:lnTo>
                <a:lnTo>
                  <a:pt x="1162050" y="681037"/>
                </a:lnTo>
                <a:lnTo>
                  <a:pt x="1162050" y="681037"/>
                </a:lnTo>
                <a:lnTo>
                  <a:pt x="1104900" y="676275"/>
                </a:lnTo>
                <a:lnTo>
                  <a:pt x="1081088" y="685800"/>
                </a:lnTo>
                <a:lnTo>
                  <a:pt x="1062038" y="685800"/>
                </a:lnTo>
                <a:lnTo>
                  <a:pt x="966788" y="676275"/>
                </a:lnTo>
                <a:lnTo>
                  <a:pt x="933450" y="642937"/>
                </a:lnTo>
                <a:lnTo>
                  <a:pt x="871538" y="633412"/>
                </a:lnTo>
                <a:lnTo>
                  <a:pt x="804863" y="600075"/>
                </a:lnTo>
                <a:lnTo>
                  <a:pt x="723900" y="538162"/>
                </a:lnTo>
                <a:lnTo>
                  <a:pt x="676275" y="504825"/>
                </a:lnTo>
                <a:lnTo>
                  <a:pt x="628650" y="447675"/>
                </a:lnTo>
                <a:lnTo>
                  <a:pt x="595313" y="409575"/>
                </a:lnTo>
                <a:lnTo>
                  <a:pt x="533400" y="385762"/>
                </a:lnTo>
                <a:lnTo>
                  <a:pt x="438150" y="361950"/>
                </a:lnTo>
                <a:lnTo>
                  <a:pt x="376238" y="319087"/>
                </a:lnTo>
                <a:lnTo>
                  <a:pt x="319088" y="290512"/>
                </a:lnTo>
                <a:lnTo>
                  <a:pt x="261938" y="247650"/>
                </a:lnTo>
                <a:lnTo>
                  <a:pt x="233363" y="228600"/>
                </a:lnTo>
                <a:lnTo>
                  <a:pt x="204788" y="200025"/>
                </a:lnTo>
                <a:lnTo>
                  <a:pt x="176213" y="161925"/>
                </a:lnTo>
                <a:lnTo>
                  <a:pt x="142875" y="138112"/>
                </a:lnTo>
                <a:lnTo>
                  <a:pt x="95250" y="71437"/>
                </a:lnTo>
                <a:lnTo>
                  <a:pt x="42863" y="57150"/>
                </a:lnTo>
                <a:lnTo>
                  <a:pt x="14288" y="4762"/>
                </a:ln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3708385" y="321223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1" name="ZoneTexte 120"/>
          <p:cNvSpPr txBox="1"/>
          <p:nvPr/>
        </p:nvSpPr>
        <p:spPr>
          <a:xfrm rot="21780000">
            <a:off x="2265566" y="2892413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Somme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grpSp>
        <p:nvGrpSpPr>
          <p:cNvPr id="122" name="Groupe 121"/>
          <p:cNvGrpSpPr/>
          <p:nvPr/>
        </p:nvGrpSpPr>
        <p:grpSpPr>
          <a:xfrm>
            <a:off x="6441348" y="2837092"/>
            <a:ext cx="562975" cy="421721"/>
            <a:chOff x="5491058" y="1988284"/>
            <a:chExt cx="562975" cy="421721"/>
          </a:xfrm>
        </p:grpSpPr>
        <p:pic>
          <p:nvPicPr>
            <p:cNvPr id="123" name="Image 1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24" name="ZoneTexte 123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4° armée</a:t>
              </a:r>
              <a:endParaRPr lang="fr-FR" sz="800" dirty="0"/>
            </a:p>
          </p:txBody>
        </p:sp>
      </p:grpSp>
      <p:sp>
        <p:nvSpPr>
          <p:cNvPr id="125" name="ZoneTexte 124"/>
          <p:cNvSpPr txBox="1"/>
          <p:nvPr/>
        </p:nvSpPr>
        <p:spPr>
          <a:xfrm>
            <a:off x="3223505" y="332656"/>
            <a:ext cx="2817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PROGRESSION ALLEMANDE</a:t>
            </a:r>
            <a:endParaRPr lang="fr-FR" b="1" dirty="0"/>
          </a:p>
        </p:txBody>
      </p:sp>
      <p:sp>
        <p:nvSpPr>
          <p:cNvPr id="126" name="Ellipse 125"/>
          <p:cNvSpPr/>
          <p:nvPr/>
        </p:nvSpPr>
        <p:spPr>
          <a:xfrm>
            <a:off x="3594561" y="268586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Ellipse 126"/>
          <p:cNvSpPr/>
          <p:nvPr/>
        </p:nvSpPr>
        <p:spPr>
          <a:xfrm>
            <a:off x="4113356" y="18758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ZoneTexte 127"/>
          <p:cNvSpPr txBox="1"/>
          <p:nvPr/>
        </p:nvSpPr>
        <p:spPr>
          <a:xfrm>
            <a:off x="3198254" y="1761068"/>
            <a:ext cx="9829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VALENCIENNES</a:t>
            </a:r>
            <a:endParaRPr lang="fr-FR" sz="1000" dirty="0"/>
          </a:p>
        </p:txBody>
      </p:sp>
      <p:sp>
        <p:nvSpPr>
          <p:cNvPr id="129" name="ZoneTexte 128"/>
          <p:cNvSpPr txBox="1"/>
          <p:nvPr/>
        </p:nvSpPr>
        <p:spPr>
          <a:xfrm>
            <a:off x="4133254" y="1299230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CONDE/</a:t>
            </a:r>
          </a:p>
          <a:p>
            <a:r>
              <a:rPr lang="fr-FR" sz="900" dirty="0" smtClean="0"/>
              <a:t>ESCAUT</a:t>
            </a:r>
            <a:endParaRPr lang="fr-FR" sz="900" dirty="0"/>
          </a:p>
        </p:txBody>
      </p:sp>
      <p:sp>
        <p:nvSpPr>
          <p:cNvPr id="130" name="Ellipse 129"/>
          <p:cNvSpPr/>
          <p:nvPr/>
        </p:nvSpPr>
        <p:spPr>
          <a:xfrm>
            <a:off x="3321661" y="34932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Ellipse 130"/>
          <p:cNvSpPr/>
          <p:nvPr/>
        </p:nvSpPr>
        <p:spPr>
          <a:xfrm>
            <a:off x="3070155" y="296434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Ellipse 131"/>
          <p:cNvSpPr/>
          <p:nvPr/>
        </p:nvSpPr>
        <p:spPr>
          <a:xfrm>
            <a:off x="2224264" y="3078760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ZoneTexte 132"/>
          <p:cNvSpPr txBox="1"/>
          <p:nvPr/>
        </p:nvSpPr>
        <p:spPr>
          <a:xfrm>
            <a:off x="1902745" y="3161128"/>
            <a:ext cx="6046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AMIENS</a:t>
            </a:r>
            <a:endParaRPr lang="fr-FR" sz="1000" dirty="0"/>
          </a:p>
        </p:txBody>
      </p:sp>
      <p:sp>
        <p:nvSpPr>
          <p:cNvPr id="134" name="ZoneTexte 133"/>
          <p:cNvSpPr txBox="1"/>
          <p:nvPr/>
        </p:nvSpPr>
        <p:spPr>
          <a:xfrm>
            <a:off x="2950047" y="3489071"/>
            <a:ext cx="4235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HAM</a:t>
            </a:r>
            <a:endParaRPr lang="fr-FR" sz="900" dirty="0"/>
          </a:p>
        </p:txBody>
      </p:sp>
      <p:sp>
        <p:nvSpPr>
          <p:cNvPr id="135" name="ZoneTexte 134"/>
          <p:cNvSpPr txBox="1"/>
          <p:nvPr/>
        </p:nvSpPr>
        <p:spPr>
          <a:xfrm>
            <a:off x="2678536" y="2790720"/>
            <a:ext cx="6431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PERONNE</a:t>
            </a:r>
            <a:endParaRPr lang="fr-FR" sz="900" dirty="0"/>
          </a:p>
        </p:txBody>
      </p:sp>
      <p:sp>
        <p:nvSpPr>
          <p:cNvPr id="136" name="Ellipse 135"/>
          <p:cNvSpPr/>
          <p:nvPr/>
        </p:nvSpPr>
        <p:spPr>
          <a:xfrm>
            <a:off x="2832795" y="197511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ZoneTexte 136"/>
          <p:cNvSpPr txBox="1"/>
          <p:nvPr/>
        </p:nvSpPr>
        <p:spPr>
          <a:xfrm>
            <a:off x="2331973" y="1900988"/>
            <a:ext cx="5293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ARRAS</a:t>
            </a:r>
            <a:endParaRPr lang="fr-FR" sz="1000" dirty="0"/>
          </a:p>
        </p:txBody>
      </p:sp>
      <p:grpSp>
        <p:nvGrpSpPr>
          <p:cNvPr id="2" name="Groupe 1"/>
          <p:cNvGrpSpPr/>
          <p:nvPr/>
        </p:nvGrpSpPr>
        <p:grpSpPr>
          <a:xfrm>
            <a:off x="2968612" y="1194428"/>
            <a:ext cx="758541" cy="421721"/>
            <a:chOff x="2968612" y="1194428"/>
            <a:chExt cx="758541" cy="421721"/>
          </a:xfrm>
        </p:grpSpPr>
        <p:pic>
          <p:nvPicPr>
            <p:cNvPr id="139" name="Image 13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464" y="1374158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40" name="ZoneTexte 139"/>
            <p:cNvSpPr txBox="1"/>
            <p:nvPr/>
          </p:nvSpPr>
          <p:spPr>
            <a:xfrm>
              <a:off x="2968612" y="1194428"/>
              <a:ext cx="75854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err="1" smtClean="0"/>
                <a:t>Gpt</a:t>
              </a:r>
              <a:r>
                <a:rPr lang="fr-FR" sz="800" dirty="0"/>
                <a:t> </a:t>
              </a:r>
              <a:r>
                <a:rPr lang="fr-FR" sz="800" dirty="0" smtClean="0"/>
                <a:t>d’AMADE</a:t>
              </a:r>
              <a:endParaRPr lang="fr-FR" sz="800" dirty="0"/>
            </a:p>
          </p:txBody>
        </p:sp>
      </p:grpSp>
      <p:sp>
        <p:nvSpPr>
          <p:cNvPr id="141" name="Ellipse 140"/>
          <p:cNvSpPr/>
          <p:nvPr/>
        </p:nvSpPr>
        <p:spPr>
          <a:xfrm>
            <a:off x="7230687" y="47170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2" name="ZoneTexte 141"/>
          <p:cNvSpPr txBox="1"/>
          <p:nvPr/>
        </p:nvSpPr>
        <p:spPr>
          <a:xfrm>
            <a:off x="7266691" y="4557522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VERDUN</a:t>
            </a:r>
            <a:endParaRPr lang="fr-FR" sz="1000" dirty="0"/>
          </a:p>
        </p:txBody>
      </p:sp>
      <p:grpSp>
        <p:nvGrpSpPr>
          <p:cNvPr id="143" name="Groupe 142"/>
          <p:cNvGrpSpPr/>
          <p:nvPr/>
        </p:nvGrpSpPr>
        <p:grpSpPr>
          <a:xfrm>
            <a:off x="7266691" y="3692213"/>
            <a:ext cx="562975" cy="421721"/>
            <a:chOff x="5491058" y="1988284"/>
            <a:chExt cx="562975" cy="421721"/>
          </a:xfrm>
        </p:grpSpPr>
        <p:pic>
          <p:nvPicPr>
            <p:cNvPr id="144" name="Image 14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45" name="ZoneTexte 144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3° armée</a:t>
              </a:r>
              <a:endParaRPr lang="fr-FR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214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490029" y="1542491"/>
            <a:ext cx="1973943" cy="1146629"/>
          </a:xfrm>
          <a:custGeom>
            <a:avLst/>
            <a:gdLst>
              <a:gd name="connsiteX0" fmla="*/ 0 w 1973943"/>
              <a:gd name="connsiteY0" fmla="*/ 1146629 h 1146629"/>
              <a:gd name="connsiteX1" fmla="*/ 14514 w 1973943"/>
              <a:gd name="connsiteY1" fmla="*/ 957943 h 1146629"/>
              <a:gd name="connsiteX2" fmla="*/ 377371 w 1973943"/>
              <a:gd name="connsiteY2" fmla="*/ 653143 h 1146629"/>
              <a:gd name="connsiteX3" fmla="*/ 957943 w 1973943"/>
              <a:gd name="connsiteY3" fmla="*/ 333829 h 1146629"/>
              <a:gd name="connsiteX4" fmla="*/ 1393371 w 1973943"/>
              <a:gd name="connsiteY4" fmla="*/ 145143 h 1146629"/>
              <a:gd name="connsiteX5" fmla="*/ 1973943 w 1973943"/>
              <a:gd name="connsiteY5" fmla="*/ 0 h 114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3943" h="1146629">
                <a:moveTo>
                  <a:pt x="0" y="1146629"/>
                </a:moveTo>
                <a:lnTo>
                  <a:pt x="14514" y="957943"/>
                </a:lnTo>
                <a:lnTo>
                  <a:pt x="377371" y="653143"/>
                </a:lnTo>
                <a:lnTo>
                  <a:pt x="957943" y="333829"/>
                </a:lnTo>
                <a:lnTo>
                  <a:pt x="1393371" y="145143"/>
                </a:lnTo>
                <a:lnTo>
                  <a:pt x="197394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rme libre 2"/>
          <p:cNvSpPr/>
          <p:nvPr/>
        </p:nvSpPr>
        <p:spPr>
          <a:xfrm>
            <a:off x="1703286" y="2790720"/>
            <a:ext cx="3730171" cy="2699657"/>
          </a:xfrm>
          <a:custGeom>
            <a:avLst/>
            <a:gdLst>
              <a:gd name="connsiteX0" fmla="*/ 3730171 w 3730171"/>
              <a:gd name="connsiteY0" fmla="*/ 0 h 2699657"/>
              <a:gd name="connsiteX1" fmla="*/ 3468914 w 3730171"/>
              <a:gd name="connsiteY1" fmla="*/ 29028 h 2699657"/>
              <a:gd name="connsiteX2" fmla="*/ 3410857 w 3730171"/>
              <a:gd name="connsiteY2" fmla="*/ 174171 h 2699657"/>
              <a:gd name="connsiteX3" fmla="*/ 2612571 w 3730171"/>
              <a:gd name="connsiteY3" fmla="*/ 217714 h 2699657"/>
              <a:gd name="connsiteX4" fmla="*/ 2264228 w 3730171"/>
              <a:gd name="connsiteY4" fmla="*/ 580571 h 2699657"/>
              <a:gd name="connsiteX5" fmla="*/ 2264228 w 3730171"/>
              <a:gd name="connsiteY5" fmla="*/ 754742 h 2699657"/>
              <a:gd name="connsiteX6" fmla="*/ 2177143 w 3730171"/>
              <a:gd name="connsiteY6" fmla="*/ 943428 h 2699657"/>
              <a:gd name="connsiteX7" fmla="*/ 1756228 w 3730171"/>
              <a:gd name="connsiteY7" fmla="*/ 1161142 h 2699657"/>
              <a:gd name="connsiteX8" fmla="*/ 1640114 w 3730171"/>
              <a:gd name="connsiteY8" fmla="*/ 1175657 h 2699657"/>
              <a:gd name="connsiteX9" fmla="*/ 1407886 w 3730171"/>
              <a:gd name="connsiteY9" fmla="*/ 1451428 h 2699657"/>
              <a:gd name="connsiteX10" fmla="*/ 1175657 w 3730171"/>
              <a:gd name="connsiteY10" fmla="*/ 1741714 h 2699657"/>
              <a:gd name="connsiteX11" fmla="*/ 870857 w 3730171"/>
              <a:gd name="connsiteY11" fmla="*/ 1872342 h 2699657"/>
              <a:gd name="connsiteX12" fmla="*/ 682171 w 3730171"/>
              <a:gd name="connsiteY12" fmla="*/ 1959428 h 2699657"/>
              <a:gd name="connsiteX13" fmla="*/ 653143 w 3730171"/>
              <a:gd name="connsiteY13" fmla="*/ 2119085 h 2699657"/>
              <a:gd name="connsiteX14" fmla="*/ 377371 w 3730171"/>
              <a:gd name="connsiteY14" fmla="*/ 2293257 h 2699657"/>
              <a:gd name="connsiteX15" fmla="*/ 261257 w 3730171"/>
              <a:gd name="connsiteY15" fmla="*/ 2409371 h 2699657"/>
              <a:gd name="connsiteX16" fmla="*/ 14514 w 3730171"/>
              <a:gd name="connsiteY16" fmla="*/ 2554514 h 2699657"/>
              <a:gd name="connsiteX17" fmla="*/ 0 w 3730171"/>
              <a:gd name="connsiteY17" fmla="*/ 2699657 h 2699657"/>
              <a:gd name="connsiteX18" fmla="*/ 0 w 3730171"/>
              <a:gd name="connsiteY18" fmla="*/ 2699657 h 269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30171" h="2699657">
                <a:moveTo>
                  <a:pt x="3730171" y="0"/>
                </a:moveTo>
                <a:lnTo>
                  <a:pt x="3468914" y="29028"/>
                </a:lnTo>
                <a:lnTo>
                  <a:pt x="3410857" y="174171"/>
                </a:lnTo>
                <a:lnTo>
                  <a:pt x="2612571" y="217714"/>
                </a:lnTo>
                <a:lnTo>
                  <a:pt x="2264228" y="580571"/>
                </a:lnTo>
                <a:lnTo>
                  <a:pt x="2264228" y="754742"/>
                </a:lnTo>
                <a:lnTo>
                  <a:pt x="2177143" y="943428"/>
                </a:lnTo>
                <a:lnTo>
                  <a:pt x="1756228" y="1161142"/>
                </a:lnTo>
                <a:lnTo>
                  <a:pt x="1640114" y="1175657"/>
                </a:lnTo>
                <a:lnTo>
                  <a:pt x="1407886" y="1451428"/>
                </a:lnTo>
                <a:lnTo>
                  <a:pt x="1175657" y="1741714"/>
                </a:lnTo>
                <a:lnTo>
                  <a:pt x="870857" y="1872342"/>
                </a:lnTo>
                <a:lnTo>
                  <a:pt x="682171" y="1959428"/>
                </a:lnTo>
                <a:lnTo>
                  <a:pt x="653143" y="2119085"/>
                </a:lnTo>
                <a:lnTo>
                  <a:pt x="377371" y="2293257"/>
                </a:lnTo>
                <a:lnTo>
                  <a:pt x="261257" y="2409371"/>
                </a:lnTo>
                <a:lnTo>
                  <a:pt x="14514" y="2554514"/>
                </a:lnTo>
                <a:lnTo>
                  <a:pt x="0" y="2699657"/>
                </a:lnTo>
                <a:lnTo>
                  <a:pt x="0" y="26996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3096657" y="4009920"/>
            <a:ext cx="3744686" cy="1538514"/>
          </a:xfrm>
          <a:custGeom>
            <a:avLst/>
            <a:gdLst>
              <a:gd name="connsiteX0" fmla="*/ 0 w 3744686"/>
              <a:gd name="connsiteY0" fmla="*/ 290285 h 1538514"/>
              <a:gd name="connsiteX1" fmla="*/ 246743 w 3744686"/>
              <a:gd name="connsiteY1" fmla="*/ 377371 h 1538514"/>
              <a:gd name="connsiteX2" fmla="*/ 667657 w 3744686"/>
              <a:gd name="connsiteY2" fmla="*/ 391885 h 1538514"/>
              <a:gd name="connsiteX3" fmla="*/ 1030515 w 3744686"/>
              <a:gd name="connsiteY3" fmla="*/ 406400 h 1538514"/>
              <a:gd name="connsiteX4" fmla="*/ 1422400 w 3744686"/>
              <a:gd name="connsiteY4" fmla="*/ 362857 h 1538514"/>
              <a:gd name="connsiteX5" fmla="*/ 1770743 w 3744686"/>
              <a:gd name="connsiteY5" fmla="*/ 333828 h 1538514"/>
              <a:gd name="connsiteX6" fmla="*/ 1886857 w 3744686"/>
              <a:gd name="connsiteY6" fmla="*/ 246742 h 1538514"/>
              <a:gd name="connsiteX7" fmla="*/ 2090057 w 3744686"/>
              <a:gd name="connsiteY7" fmla="*/ 130628 h 1538514"/>
              <a:gd name="connsiteX8" fmla="*/ 2264229 w 3744686"/>
              <a:gd name="connsiteY8" fmla="*/ 0 h 1538514"/>
              <a:gd name="connsiteX9" fmla="*/ 2728686 w 3744686"/>
              <a:gd name="connsiteY9" fmla="*/ 58057 h 1538514"/>
              <a:gd name="connsiteX10" fmla="*/ 3004457 w 3744686"/>
              <a:gd name="connsiteY10" fmla="*/ 72571 h 1538514"/>
              <a:gd name="connsiteX11" fmla="*/ 3149600 w 3744686"/>
              <a:gd name="connsiteY11" fmla="*/ 319314 h 1538514"/>
              <a:gd name="connsiteX12" fmla="*/ 3367315 w 3744686"/>
              <a:gd name="connsiteY12" fmla="*/ 566057 h 1538514"/>
              <a:gd name="connsiteX13" fmla="*/ 3468915 w 3744686"/>
              <a:gd name="connsiteY13" fmla="*/ 1001485 h 1538514"/>
              <a:gd name="connsiteX14" fmla="*/ 3744686 w 3744686"/>
              <a:gd name="connsiteY14" fmla="*/ 1538514 h 1538514"/>
              <a:gd name="connsiteX15" fmla="*/ 3744686 w 3744686"/>
              <a:gd name="connsiteY15" fmla="*/ 1538514 h 1538514"/>
              <a:gd name="connsiteX16" fmla="*/ 3744686 w 3744686"/>
              <a:gd name="connsiteY16" fmla="*/ 1538514 h 1538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44686" h="1538514">
                <a:moveTo>
                  <a:pt x="0" y="290285"/>
                </a:moveTo>
                <a:lnTo>
                  <a:pt x="246743" y="377371"/>
                </a:lnTo>
                <a:lnTo>
                  <a:pt x="667657" y="391885"/>
                </a:lnTo>
                <a:lnTo>
                  <a:pt x="1030515" y="406400"/>
                </a:lnTo>
                <a:lnTo>
                  <a:pt x="1422400" y="362857"/>
                </a:lnTo>
                <a:lnTo>
                  <a:pt x="1770743" y="333828"/>
                </a:lnTo>
                <a:lnTo>
                  <a:pt x="1886857" y="246742"/>
                </a:lnTo>
                <a:lnTo>
                  <a:pt x="2090057" y="130628"/>
                </a:lnTo>
                <a:lnTo>
                  <a:pt x="2264229" y="0"/>
                </a:lnTo>
                <a:lnTo>
                  <a:pt x="2728686" y="58057"/>
                </a:lnTo>
                <a:lnTo>
                  <a:pt x="3004457" y="72571"/>
                </a:lnTo>
                <a:lnTo>
                  <a:pt x="3149600" y="319314"/>
                </a:lnTo>
                <a:lnTo>
                  <a:pt x="3367315" y="566057"/>
                </a:lnTo>
                <a:lnTo>
                  <a:pt x="3468915" y="1001485"/>
                </a:lnTo>
                <a:lnTo>
                  <a:pt x="3744686" y="1538514"/>
                </a:lnTo>
                <a:lnTo>
                  <a:pt x="3744686" y="1538514"/>
                </a:lnTo>
                <a:lnTo>
                  <a:pt x="3744686" y="15385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098143" y="4416320"/>
            <a:ext cx="1930400" cy="1001485"/>
          </a:xfrm>
          <a:custGeom>
            <a:avLst/>
            <a:gdLst>
              <a:gd name="connsiteX0" fmla="*/ 0 w 1930400"/>
              <a:gd name="connsiteY0" fmla="*/ 0 h 1001485"/>
              <a:gd name="connsiteX1" fmla="*/ 348343 w 1930400"/>
              <a:gd name="connsiteY1" fmla="*/ 188685 h 1001485"/>
              <a:gd name="connsiteX2" fmla="*/ 667657 w 1930400"/>
              <a:gd name="connsiteY2" fmla="*/ 188685 h 1001485"/>
              <a:gd name="connsiteX3" fmla="*/ 928914 w 1930400"/>
              <a:gd name="connsiteY3" fmla="*/ 304800 h 1001485"/>
              <a:gd name="connsiteX4" fmla="*/ 1248229 w 1930400"/>
              <a:gd name="connsiteY4" fmla="*/ 478971 h 1001485"/>
              <a:gd name="connsiteX5" fmla="*/ 1727200 w 1930400"/>
              <a:gd name="connsiteY5" fmla="*/ 1001485 h 1001485"/>
              <a:gd name="connsiteX6" fmla="*/ 1930400 w 1930400"/>
              <a:gd name="connsiteY6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0400" h="1001485">
                <a:moveTo>
                  <a:pt x="0" y="0"/>
                </a:moveTo>
                <a:lnTo>
                  <a:pt x="348343" y="188685"/>
                </a:lnTo>
                <a:lnTo>
                  <a:pt x="667657" y="188685"/>
                </a:lnTo>
                <a:lnTo>
                  <a:pt x="928914" y="304800"/>
                </a:lnTo>
                <a:lnTo>
                  <a:pt x="1248229" y="478971"/>
                </a:lnTo>
                <a:lnTo>
                  <a:pt x="1727200" y="1001485"/>
                </a:lnTo>
                <a:lnTo>
                  <a:pt x="1930400" y="100148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4896429" y="4322720"/>
            <a:ext cx="1030514" cy="725715"/>
          </a:xfrm>
          <a:custGeom>
            <a:avLst/>
            <a:gdLst>
              <a:gd name="connsiteX0" fmla="*/ 0 w 1030514"/>
              <a:gd name="connsiteY0" fmla="*/ 0 h 725715"/>
              <a:gd name="connsiteX1" fmla="*/ 203200 w 1030514"/>
              <a:gd name="connsiteY1" fmla="*/ 72572 h 725715"/>
              <a:gd name="connsiteX2" fmla="*/ 435428 w 1030514"/>
              <a:gd name="connsiteY2" fmla="*/ 72572 h 725715"/>
              <a:gd name="connsiteX3" fmla="*/ 696685 w 1030514"/>
              <a:gd name="connsiteY3" fmla="*/ 203200 h 725715"/>
              <a:gd name="connsiteX4" fmla="*/ 827314 w 1030514"/>
              <a:gd name="connsiteY4" fmla="*/ 377372 h 725715"/>
              <a:gd name="connsiteX5" fmla="*/ 856343 w 1030514"/>
              <a:gd name="connsiteY5" fmla="*/ 522515 h 725715"/>
              <a:gd name="connsiteX6" fmla="*/ 1030514 w 1030514"/>
              <a:gd name="connsiteY6" fmla="*/ 725715 h 72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514" h="725715">
                <a:moveTo>
                  <a:pt x="0" y="0"/>
                </a:moveTo>
                <a:lnTo>
                  <a:pt x="203200" y="72572"/>
                </a:lnTo>
                <a:lnTo>
                  <a:pt x="435428" y="72572"/>
                </a:lnTo>
                <a:lnTo>
                  <a:pt x="696685" y="203200"/>
                </a:lnTo>
                <a:lnTo>
                  <a:pt x="827314" y="377372"/>
                </a:lnTo>
                <a:lnTo>
                  <a:pt x="856343" y="522515"/>
                </a:lnTo>
                <a:lnTo>
                  <a:pt x="1030514" y="72571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3353407" y="4861417"/>
            <a:ext cx="957943" cy="551543"/>
          </a:xfrm>
          <a:custGeom>
            <a:avLst/>
            <a:gdLst>
              <a:gd name="connsiteX0" fmla="*/ 957943 w 957943"/>
              <a:gd name="connsiteY0" fmla="*/ 43543 h 551543"/>
              <a:gd name="connsiteX1" fmla="*/ 827315 w 957943"/>
              <a:gd name="connsiteY1" fmla="*/ 0 h 551543"/>
              <a:gd name="connsiteX2" fmla="*/ 624115 w 957943"/>
              <a:gd name="connsiteY2" fmla="*/ 58057 h 551543"/>
              <a:gd name="connsiteX3" fmla="*/ 522515 w 957943"/>
              <a:gd name="connsiteY3" fmla="*/ 29028 h 551543"/>
              <a:gd name="connsiteX4" fmla="*/ 290286 w 957943"/>
              <a:gd name="connsiteY4" fmla="*/ 29028 h 551543"/>
              <a:gd name="connsiteX5" fmla="*/ 130629 w 957943"/>
              <a:gd name="connsiteY5" fmla="*/ 116114 h 551543"/>
              <a:gd name="connsiteX6" fmla="*/ 116115 w 957943"/>
              <a:gd name="connsiteY6" fmla="*/ 319314 h 551543"/>
              <a:gd name="connsiteX7" fmla="*/ 58058 w 957943"/>
              <a:gd name="connsiteY7" fmla="*/ 435428 h 551543"/>
              <a:gd name="connsiteX8" fmla="*/ 0 w 957943"/>
              <a:gd name="connsiteY8" fmla="*/ 551543 h 5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7943" h="551543">
                <a:moveTo>
                  <a:pt x="957943" y="43543"/>
                </a:moveTo>
                <a:lnTo>
                  <a:pt x="827315" y="0"/>
                </a:lnTo>
                <a:lnTo>
                  <a:pt x="624115" y="58057"/>
                </a:lnTo>
                <a:lnTo>
                  <a:pt x="522515" y="29028"/>
                </a:lnTo>
                <a:lnTo>
                  <a:pt x="290286" y="29028"/>
                </a:lnTo>
                <a:lnTo>
                  <a:pt x="130629" y="116114"/>
                </a:lnTo>
                <a:lnTo>
                  <a:pt x="116115" y="319314"/>
                </a:lnTo>
                <a:lnTo>
                  <a:pt x="58058" y="435428"/>
                </a:lnTo>
                <a:lnTo>
                  <a:pt x="0" y="55154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2332843" y="5128654"/>
            <a:ext cx="3867150" cy="1157287"/>
          </a:xfrm>
          <a:custGeom>
            <a:avLst/>
            <a:gdLst>
              <a:gd name="connsiteX0" fmla="*/ 0 w 3867150"/>
              <a:gd name="connsiteY0" fmla="*/ 819150 h 1157287"/>
              <a:gd name="connsiteX1" fmla="*/ 166688 w 3867150"/>
              <a:gd name="connsiteY1" fmla="*/ 881062 h 1157287"/>
              <a:gd name="connsiteX2" fmla="*/ 214313 w 3867150"/>
              <a:gd name="connsiteY2" fmla="*/ 881062 h 1157287"/>
              <a:gd name="connsiteX3" fmla="*/ 200025 w 3867150"/>
              <a:gd name="connsiteY3" fmla="*/ 823912 h 1157287"/>
              <a:gd name="connsiteX4" fmla="*/ 90488 w 3867150"/>
              <a:gd name="connsiteY4" fmla="*/ 776287 h 1157287"/>
              <a:gd name="connsiteX5" fmla="*/ 138113 w 3867150"/>
              <a:gd name="connsiteY5" fmla="*/ 723900 h 1157287"/>
              <a:gd name="connsiteX6" fmla="*/ 495300 w 3867150"/>
              <a:gd name="connsiteY6" fmla="*/ 604837 h 1157287"/>
              <a:gd name="connsiteX7" fmla="*/ 604838 w 3867150"/>
              <a:gd name="connsiteY7" fmla="*/ 600075 h 1157287"/>
              <a:gd name="connsiteX8" fmla="*/ 604838 w 3867150"/>
              <a:gd name="connsiteY8" fmla="*/ 547687 h 1157287"/>
              <a:gd name="connsiteX9" fmla="*/ 538163 w 3867150"/>
              <a:gd name="connsiteY9" fmla="*/ 538162 h 1157287"/>
              <a:gd name="connsiteX10" fmla="*/ 642938 w 3867150"/>
              <a:gd name="connsiteY10" fmla="*/ 447675 h 1157287"/>
              <a:gd name="connsiteX11" fmla="*/ 709613 w 3867150"/>
              <a:gd name="connsiteY11" fmla="*/ 495300 h 1157287"/>
              <a:gd name="connsiteX12" fmla="*/ 733425 w 3867150"/>
              <a:gd name="connsiteY12" fmla="*/ 519112 h 1157287"/>
              <a:gd name="connsiteX13" fmla="*/ 814388 w 3867150"/>
              <a:gd name="connsiteY13" fmla="*/ 500062 h 1157287"/>
              <a:gd name="connsiteX14" fmla="*/ 833438 w 3867150"/>
              <a:gd name="connsiteY14" fmla="*/ 452437 h 1157287"/>
              <a:gd name="connsiteX15" fmla="*/ 871538 w 3867150"/>
              <a:gd name="connsiteY15" fmla="*/ 466725 h 1157287"/>
              <a:gd name="connsiteX16" fmla="*/ 919163 w 3867150"/>
              <a:gd name="connsiteY16" fmla="*/ 423862 h 1157287"/>
              <a:gd name="connsiteX17" fmla="*/ 895350 w 3867150"/>
              <a:gd name="connsiteY17" fmla="*/ 319087 h 1157287"/>
              <a:gd name="connsiteX18" fmla="*/ 923925 w 3867150"/>
              <a:gd name="connsiteY18" fmla="*/ 290512 h 1157287"/>
              <a:gd name="connsiteX19" fmla="*/ 1023938 w 3867150"/>
              <a:gd name="connsiteY19" fmla="*/ 290512 h 1157287"/>
              <a:gd name="connsiteX20" fmla="*/ 1066800 w 3867150"/>
              <a:gd name="connsiteY20" fmla="*/ 290512 h 1157287"/>
              <a:gd name="connsiteX21" fmla="*/ 1085850 w 3867150"/>
              <a:gd name="connsiteY21" fmla="*/ 314325 h 1157287"/>
              <a:gd name="connsiteX22" fmla="*/ 1066800 w 3867150"/>
              <a:gd name="connsiteY22" fmla="*/ 347662 h 1157287"/>
              <a:gd name="connsiteX23" fmla="*/ 1004888 w 3867150"/>
              <a:gd name="connsiteY23" fmla="*/ 347662 h 1157287"/>
              <a:gd name="connsiteX24" fmla="*/ 1009650 w 3867150"/>
              <a:gd name="connsiteY24" fmla="*/ 423862 h 1157287"/>
              <a:gd name="connsiteX25" fmla="*/ 1147763 w 3867150"/>
              <a:gd name="connsiteY25" fmla="*/ 414337 h 1157287"/>
              <a:gd name="connsiteX26" fmla="*/ 1185863 w 3867150"/>
              <a:gd name="connsiteY26" fmla="*/ 442912 h 1157287"/>
              <a:gd name="connsiteX27" fmla="*/ 1238250 w 3867150"/>
              <a:gd name="connsiteY27" fmla="*/ 423862 h 1157287"/>
              <a:gd name="connsiteX28" fmla="*/ 1252538 w 3867150"/>
              <a:gd name="connsiteY28" fmla="*/ 352425 h 1157287"/>
              <a:gd name="connsiteX29" fmla="*/ 1295400 w 3867150"/>
              <a:gd name="connsiteY29" fmla="*/ 347662 h 1157287"/>
              <a:gd name="connsiteX30" fmla="*/ 1309688 w 3867150"/>
              <a:gd name="connsiteY30" fmla="*/ 390525 h 1157287"/>
              <a:gd name="connsiteX31" fmla="*/ 1319213 w 3867150"/>
              <a:gd name="connsiteY31" fmla="*/ 423862 h 1157287"/>
              <a:gd name="connsiteX32" fmla="*/ 1362075 w 3867150"/>
              <a:gd name="connsiteY32" fmla="*/ 357187 h 1157287"/>
              <a:gd name="connsiteX33" fmla="*/ 1409700 w 3867150"/>
              <a:gd name="connsiteY33" fmla="*/ 352425 h 1157287"/>
              <a:gd name="connsiteX34" fmla="*/ 1466850 w 3867150"/>
              <a:gd name="connsiteY34" fmla="*/ 400050 h 1157287"/>
              <a:gd name="connsiteX35" fmla="*/ 1514475 w 3867150"/>
              <a:gd name="connsiteY35" fmla="*/ 361950 h 1157287"/>
              <a:gd name="connsiteX36" fmla="*/ 1585913 w 3867150"/>
              <a:gd name="connsiteY36" fmla="*/ 371475 h 1157287"/>
              <a:gd name="connsiteX37" fmla="*/ 1614488 w 3867150"/>
              <a:gd name="connsiteY37" fmla="*/ 300037 h 1157287"/>
              <a:gd name="connsiteX38" fmla="*/ 1657350 w 3867150"/>
              <a:gd name="connsiteY38" fmla="*/ 252412 h 1157287"/>
              <a:gd name="connsiteX39" fmla="*/ 1657350 w 3867150"/>
              <a:gd name="connsiteY39" fmla="*/ 190500 h 1157287"/>
              <a:gd name="connsiteX40" fmla="*/ 1695450 w 3867150"/>
              <a:gd name="connsiteY40" fmla="*/ 161925 h 1157287"/>
              <a:gd name="connsiteX41" fmla="*/ 1790700 w 3867150"/>
              <a:gd name="connsiteY41" fmla="*/ 142875 h 1157287"/>
              <a:gd name="connsiteX42" fmla="*/ 1852613 w 3867150"/>
              <a:gd name="connsiteY42" fmla="*/ 90487 h 1157287"/>
              <a:gd name="connsiteX43" fmla="*/ 1914525 w 3867150"/>
              <a:gd name="connsiteY43" fmla="*/ 85725 h 1157287"/>
              <a:gd name="connsiteX44" fmla="*/ 1985963 w 3867150"/>
              <a:gd name="connsiteY44" fmla="*/ 100012 h 1157287"/>
              <a:gd name="connsiteX45" fmla="*/ 2071688 w 3867150"/>
              <a:gd name="connsiteY45" fmla="*/ 66675 h 1157287"/>
              <a:gd name="connsiteX46" fmla="*/ 2109788 w 3867150"/>
              <a:gd name="connsiteY46" fmla="*/ 19050 h 1157287"/>
              <a:gd name="connsiteX47" fmla="*/ 2200275 w 3867150"/>
              <a:gd name="connsiteY47" fmla="*/ 0 h 1157287"/>
              <a:gd name="connsiteX48" fmla="*/ 2328863 w 3867150"/>
              <a:gd name="connsiteY48" fmla="*/ 47625 h 1157287"/>
              <a:gd name="connsiteX49" fmla="*/ 2566988 w 3867150"/>
              <a:gd name="connsiteY49" fmla="*/ 66675 h 1157287"/>
              <a:gd name="connsiteX50" fmla="*/ 2652713 w 3867150"/>
              <a:gd name="connsiteY50" fmla="*/ 109537 h 1157287"/>
              <a:gd name="connsiteX51" fmla="*/ 2747963 w 3867150"/>
              <a:gd name="connsiteY51" fmla="*/ 95250 h 1157287"/>
              <a:gd name="connsiteX52" fmla="*/ 2886075 w 3867150"/>
              <a:gd name="connsiteY52" fmla="*/ 142875 h 1157287"/>
              <a:gd name="connsiteX53" fmla="*/ 2981325 w 3867150"/>
              <a:gd name="connsiteY53" fmla="*/ 133350 h 1157287"/>
              <a:gd name="connsiteX54" fmla="*/ 3052763 w 3867150"/>
              <a:gd name="connsiteY54" fmla="*/ 233362 h 1157287"/>
              <a:gd name="connsiteX55" fmla="*/ 3224213 w 3867150"/>
              <a:gd name="connsiteY55" fmla="*/ 280987 h 1157287"/>
              <a:gd name="connsiteX56" fmla="*/ 3352800 w 3867150"/>
              <a:gd name="connsiteY56" fmla="*/ 400050 h 1157287"/>
              <a:gd name="connsiteX57" fmla="*/ 3467100 w 3867150"/>
              <a:gd name="connsiteY57" fmla="*/ 585787 h 1157287"/>
              <a:gd name="connsiteX58" fmla="*/ 3571875 w 3867150"/>
              <a:gd name="connsiteY58" fmla="*/ 652462 h 1157287"/>
              <a:gd name="connsiteX59" fmla="*/ 3619500 w 3867150"/>
              <a:gd name="connsiteY59" fmla="*/ 766762 h 1157287"/>
              <a:gd name="connsiteX60" fmla="*/ 3700463 w 3867150"/>
              <a:gd name="connsiteY60" fmla="*/ 866775 h 1157287"/>
              <a:gd name="connsiteX61" fmla="*/ 3705225 w 3867150"/>
              <a:gd name="connsiteY61" fmla="*/ 947737 h 1157287"/>
              <a:gd name="connsiteX62" fmla="*/ 3733800 w 3867150"/>
              <a:gd name="connsiteY62" fmla="*/ 1057275 h 1157287"/>
              <a:gd name="connsiteX63" fmla="*/ 3867150 w 3867150"/>
              <a:gd name="connsiteY63" fmla="*/ 1157287 h 1157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867150" h="1157287">
                <a:moveTo>
                  <a:pt x="0" y="819150"/>
                </a:moveTo>
                <a:lnTo>
                  <a:pt x="166688" y="881062"/>
                </a:lnTo>
                <a:lnTo>
                  <a:pt x="214313" y="881062"/>
                </a:lnTo>
                <a:lnTo>
                  <a:pt x="200025" y="823912"/>
                </a:lnTo>
                <a:lnTo>
                  <a:pt x="90488" y="776287"/>
                </a:lnTo>
                <a:lnTo>
                  <a:pt x="138113" y="723900"/>
                </a:lnTo>
                <a:lnTo>
                  <a:pt x="495300" y="604837"/>
                </a:lnTo>
                <a:lnTo>
                  <a:pt x="604838" y="600075"/>
                </a:lnTo>
                <a:lnTo>
                  <a:pt x="604838" y="547687"/>
                </a:lnTo>
                <a:lnTo>
                  <a:pt x="538163" y="538162"/>
                </a:lnTo>
                <a:lnTo>
                  <a:pt x="642938" y="447675"/>
                </a:lnTo>
                <a:lnTo>
                  <a:pt x="709613" y="495300"/>
                </a:lnTo>
                <a:lnTo>
                  <a:pt x="733425" y="519112"/>
                </a:lnTo>
                <a:lnTo>
                  <a:pt x="814388" y="500062"/>
                </a:lnTo>
                <a:lnTo>
                  <a:pt x="833438" y="452437"/>
                </a:lnTo>
                <a:lnTo>
                  <a:pt x="871538" y="466725"/>
                </a:lnTo>
                <a:lnTo>
                  <a:pt x="919163" y="423862"/>
                </a:lnTo>
                <a:lnTo>
                  <a:pt x="895350" y="319087"/>
                </a:lnTo>
                <a:lnTo>
                  <a:pt x="923925" y="290512"/>
                </a:lnTo>
                <a:lnTo>
                  <a:pt x="1023938" y="290512"/>
                </a:lnTo>
                <a:lnTo>
                  <a:pt x="1066800" y="290512"/>
                </a:lnTo>
                <a:lnTo>
                  <a:pt x="1085850" y="314325"/>
                </a:lnTo>
                <a:lnTo>
                  <a:pt x="1066800" y="347662"/>
                </a:lnTo>
                <a:lnTo>
                  <a:pt x="1004888" y="347662"/>
                </a:lnTo>
                <a:lnTo>
                  <a:pt x="1009650" y="423862"/>
                </a:lnTo>
                <a:lnTo>
                  <a:pt x="1147763" y="414337"/>
                </a:lnTo>
                <a:lnTo>
                  <a:pt x="1185863" y="442912"/>
                </a:lnTo>
                <a:lnTo>
                  <a:pt x="1238250" y="423862"/>
                </a:lnTo>
                <a:lnTo>
                  <a:pt x="1252538" y="352425"/>
                </a:lnTo>
                <a:lnTo>
                  <a:pt x="1295400" y="347662"/>
                </a:lnTo>
                <a:lnTo>
                  <a:pt x="1309688" y="390525"/>
                </a:lnTo>
                <a:lnTo>
                  <a:pt x="1319213" y="423862"/>
                </a:lnTo>
                <a:lnTo>
                  <a:pt x="1362075" y="357187"/>
                </a:lnTo>
                <a:lnTo>
                  <a:pt x="1409700" y="352425"/>
                </a:lnTo>
                <a:lnTo>
                  <a:pt x="1466850" y="400050"/>
                </a:lnTo>
                <a:lnTo>
                  <a:pt x="1514475" y="361950"/>
                </a:lnTo>
                <a:lnTo>
                  <a:pt x="1585913" y="371475"/>
                </a:lnTo>
                <a:lnTo>
                  <a:pt x="1614488" y="300037"/>
                </a:lnTo>
                <a:lnTo>
                  <a:pt x="1657350" y="252412"/>
                </a:lnTo>
                <a:lnTo>
                  <a:pt x="1657350" y="190500"/>
                </a:lnTo>
                <a:lnTo>
                  <a:pt x="1695450" y="161925"/>
                </a:lnTo>
                <a:lnTo>
                  <a:pt x="1790700" y="142875"/>
                </a:lnTo>
                <a:lnTo>
                  <a:pt x="1852613" y="90487"/>
                </a:lnTo>
                <a:lnTo>
                  <a:pt x="1914525" y="85725"/>
                </a:lnTo>
                <a:lnTo>
                  <a:pt x="1985963" y="100012"/>
                </a:lnTo>
                <a:lnTo>
                  <a:pt x="2071688" y="66675"/>
                </a:lnTo>
                <a:lnTo>
                  <a:pt x="2109788" y="19050"/>
                </a:lnTo>
                <a:lnTo>
                  <a:pt x="2200275" y="0"/>
                </a:lnTo>
                <a:lnTo>
                  <a:pt x="2328863" y="47625"/>
                </a:lnTo>
                <a:lnTo>
                  <a:pt x="2566988" y="66675"/>
                </a:lnTo>
                <a:lnTo>
                  <a:pt x="2652713" y="109537"/>
                </a:lnTo>
                <a:lnTo>
                  <a:pt x="2747963" y="95250"/>
                </a:lnTo>
                <a:lnTo>
                  <a:pt x="2886075" y="142875"/>
                </a:lnTo>
                <a:lnTo>
                  <a:pt x="2981325" y="133350"/>
                </a:lnTo>
                <a:lnTo>
                  <a:pt x="3052763" y="233362"/>
                </a:lnTo>
                <a:lnTo>
                  <a:pt x="3224213" y="280987"/>
                </a:lnTo>
                <a:lnTo>
                  <a:pt x="3352800" y="400050"/>
                </a:lnTo>
                <a:lnTo>
                  <a:pt x="3467100" y="585787"/>
                </a:lnTo>
                <a:lnTo>
                  <a:pt x="3571875" y="652462"/>
                </a:lnTo>
                <a:lnTo>
                  <a:pt x="3619500" y="766762"/>
                </a:lnTo>
                <a:lnTo>
                  <a:pt x="3700463" y="866775"/>
                </a:lnTo>
                <a:lnTo>
                  <a:pt x="3705225" y="947737"/>
                </a:lnTo>
                <a:lnTo>
                  <a:pt x="3733800" y="1057275"/>
                </a:lnTo>
                <a:lnTo>
                  <a:pt x="3867150" y="115728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3499656" y="5566804"/>
            <a:ext cx="1500187" cy="333375"/>
          </a:xfrm>
          <a:custGeom>
            <a:avLst/>
            <a:gdLst>
              <a:gd name="connsiteX0" fmla="*/ 0 w 1500187"/>
              <a:gd name="connsiteY0" fmla="*/ 0 h 333375"/>
              <a:gd name="connsiteX1" fmla="*/ 61912 w 1500187"/>
              <a:gd name="connsiteY1" fmla="*/ 71437 h 333375"/>
              <a:gd name="connsiteX2" fmla="*/ 85725 w 1500187"/>
              <a:gd name="connsiteY2" fmla="*/ 138112 h 333375"/>
              <a:gd name="connsiteX3" fmla="*/ 176212 w 1500187"/>
              <a:gd name="connsiteY3" fmla="*/ 152400 h 333375"/>
              <a:gd name="connsiteX4" fmla="*/ 276225 w 1500187"/>
              <a:gd name="connsiteY4" fmla="*/ 157162 h 333375"/>
              <a:gd name="connsiteX5" fmla="*/ 404812 w 1500187"/>
              <a:gd name="connsiteY5" fmla="*/ 228600 h 333375"/>
              <a:gd name="connsiteX6" fmla="*/ 566737 w 1500187"/>
              <a:gd name="connsiteY6" fmla="*/ 209550 h 333375"/>
              <a:gd name="connsiteX7" fmla="*/ 647700 w 1500187"/>
              <a:gd name="connsiteY7" fmla="*/ 252412 h 333375"/>
              <a:gd name="connsiteX8" fmla="*/ 704850 w 1500187"/>
              <a:gd name="connsiteY8" fmla="*/ 233362 h 333375"/>
              <a:gd name="connsiteX9" fmla="*/ 766762 w 1500187"/>
              <a:gd name="connsiteY9" fmla="*/ 252412 h 333375"/>
              <a:gd name="connsiteX10" fmla="*/ 838200 w 1500187"/>
              <a:gd name="connsiteY10" fmla="*/ 252412 h 333375"/>
              <a:gd name="connsiteX11" fmla="*/ 971550 w 1500187"/>
              <a:gd name="connsiteY11" fmla="*/ 266700 h 333375"/>
              <a:gd name="connsiteX12" fmla="*/ 1085850 w 1500187"/>
              <a:gd name="connsiteY12" fmla="*/ 285750 h 333375"/>
              <a:gd name="connsiteX13" fmla="*/ 1233487 w 1500187"/>
              <a:gd name="connsiteY13" fmla="*/ 333375 h 333375"/>
              <a:gd name="connsiteX14" fmla="*/ 1500187 w 1500187"/>
              <a:gd name="connsiteY14" fmla="*/ 314325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00187" h="333375">
                <a:moveTo>
                  <a:pt x="0" y="0"/>
                </a:moveTo>
                <a:lnTo>
                  <a:pt x="61912" y="71437"/>
                </a:lnTo>
                <a:lnTo>
                  <a:pt x="85725" y="138112"/>
                </a:lnTo>
                <a:lnTo>
                  <a:pt x="176212" y="152400"/>
                </a:lnTo>
                <a:lnTo>
                  <a:pt x="276225" y="157162"/>
                </a:lnTo>
                <a:lnTo>
                  <a:pt x="404812" y="228600"/>
                </a:lnTo>
                <a:lnTo>
                  <a:pt x="566737" y="209550"/>
                </a:lnTo>
                <a:lnTo>
                  <a:pt x="647700" y="252412"/>
                </a:lnTo>
                <a:lnTo>
                  <a:pt x="704850" y="233362"/>
                </a:lnTo>
                <a:lnTo>
                  <a:pt x="766762" y="252412"/>
                </a:lnTo>
                <a:lnTo>
                  <a:pt x="838200" y="252412"/>
                </a:lnTo>
                <a:lnTo>
                  <a:pt x="971550" y="266700"/>
                </a:lnTo>
                <a:lnTo>
                  <a:pt x="1085850" y="285750"/>
                </a:lnTo>
                <a:lnTo>
                  <a:pt x="1233487" y="333375"/>
                </a:lnTo>
                <a:lnTo>
                  <a:pt x="1500187" y="31432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3051981" y="5647766"/>
            <a:ext cx="1581150" cy="561975"/>
          </a:xfrm>
          <a:custGeom>
            <a:avLst/>
            <a:gdLst>
              <a:gd name="connsiteX0" fmla="*/ 0 w 1581150"/>
              <a:gd name="connsiteY0" fmla="*/ 0 h 561975"/>
              <a:gd name="connsiteX1" fmla="*/ 19050 w 1581150"/>
              <a:gd name="connsiteY1" fmla="*/ 142875 h 561975"/>
              <a:gd name="connsiteX2" fmla="*/ 138112 w 1581150"/>
              <a:gd name="connsiteY2" fmla="*/ 195263 h 561975"/>
              <a:gd name="connsiteX3" fmla="*/ 142875 w 1581150"/>
              <a:gd name="connsiteY3" fmla="*/ 276225 h 561975"/>
              <a:gd name="connsiteX4" fmla="*/ 223837 w 1581150"/>
              <a:gd name="connsiteY4" fmla="*/ 285750 h 561975"/>
              <a:gd name="connsiteX5" fmla="*/ 357187 w 1581150"/>
              <a:gd name="connsiteY5" fmla="*/ 295275 h 561975"/>
              <a:gd name="connsiteX6" fmla="*/ 461962 w 1581150"/>
              <a:gd name="connsiteY6" fmla="*/ 276225 h 561975"/>
              <a:gd name="connsiteX7" fmla="*/ 595312 w 1581150"/>
              <a:gd name="connsiteY7" fmla="*/ 285750 h 561975"/>
              <a:gd name="connsiteX8" fmla="*/ 700087 w 1581150"/>
              <a:gd name="connsiteY8" fmla="*/ 285750 h 561975"/>
              <a:gd name="connsiteX9" fmla="*/ 809625 w 1581150"/>
              <a:gd name="connsiteY9" fmla="*/ 352425 h 561975"/>
              <a:gd name="connsiteX10" fmla="*/ 928687 w 1581150"/>
              <a:gd name="connsiteY10" fmla="*/ 376238 h 561975"/>
              <a:gd name="connsiteX11" fmla="*/ 1019175 w 1581150"/>
              <a:gd name="connsiteY11" fmla="*/ 323850 h 561975"/>
              <a:gd name="connsiteX12" fmla="*/ 1104900 w 1581150"/>
              <a:gd name="connsiteY12" fmla="*/ 342900 h 561975"/>
              <a:gd name="connsiteX13" fmla="*/ 1162050 w 1581150"/>
              <a:gd name="connsiteY13" fmla="*/ 442913 h 561975"/>
              <a:gd name="connsiteX14" fmla="*/ 1243012 w 1581150"/>
              <a:gd name="connsiteY14" fmla="*/ 471488 h 561975"/>
              <a:gd name="connsiteX15" fmla="*/ 1323975 w 1581150"/>
              <a:gd name="connsiteY15" fmla="*/ 490538 h 561975"/>
              <a:gd name="connsiteX16" fmla="*/ 1381125 w 1581150"/>
              <a:gd name="connsiteY16" fmla="*/ 561975 h 561975"/>
              <a:gd name="connsiteX17" fmla="*/ 1466850 w 1581150"/>
              <a:gd name="connsiteY17" fmla="*/ 538163 h 561975"/>
              <a:gd name="connsiteX18" fmla="*/ 1495425 w 1581150"/>
              <a:gd name="connsiteY18" fmla="*/ 447675 h 561975"/>
              <a:gd name="connsiteX19" fmla="*/ 1581150 w 1581150"/>
              <a:gd name="connsiteY19" fmla="*/ 361950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581150" h="561975">
                <a:moveTo>
                  <a:pt x="0" y="0"/>
                </a:moveTo>
                <a:lnTo>
                  <a:pt x="19050" y="142875"/>
                </a:lnTo>
                <a:lnTo>
                  <a:pt x="138112" y="195263"/>
                </a:lnTo>
                <a:lnTo>
                  <a:pt x="142875" y="276225"/>
                </a:lnTo>
                <a:lnTo>
                  <a:pt x="223837" y="285750"/>
                </a:lnTo>
                <a:lnTo>
                  <a:pt x="357187" y="295275"/>
                </a:lnTo>
                <a:lnTo>
                  <a:pt x="461962" y="276225"/>
                </a:lnTo>
                <a:lnTo>
                  <a:pt x="595312" y="285750"/>
                </a:lnTo>
                <a:lnTo>
                  <a:pt x="700087" y="285750"/>
                </a:lnTo>
                <a:lnTo>
                  <a:pt x="809625" y="352425"/>
                </a:lnTo>
                <a:lnTo>
                  <a:pt x="928687" y="376238"/>
                </a:lnTo>
                <a:lnTo>
                  <a:pt x="1019175" y="323850"/>
                </a:lnTo>
                <a:lnTo>
                  <a:pt x="1104900" y="342900"/>
                </a:lnTo>
                <a:lnTo>
                  <a:pt x="1162050" y="442913"/>
                </a:lnTo>
                <a:lnTo>
                  <a:pt x="1243012" y="471488"/>
                </a:lnTo>
                <a:lnTo>
                  <a:pt x="1323975" y="490538"/>
                </a:lnTo>
                <a:lnTo>
                  <a:pt x="1381125" y="561975"/>
                </a:lnTo>
                <a:lnTo>
                  <a:pt x="1466850" y="538163"/>
                </a:lnTo>
                <a:lnTo>
                  <a:pt x="1495425" y="447675"/>
                </a:lnTo>
                <a:lnTo>
                  <a:pt x="1581150" y="3619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1108881" y="5433454"/>
            <a:ext cx="1266825" cy="857250"/>
          </a:xfrm>
          <a:custGeom>
            <a:avLst/>
            <a:gdLst>
              <a:gd name="connsiteX0" fmla="*/ 0 w 1266825"/>
              <a:gd name="connsiteY0" fmla="*/ 19050 h 857250"/>
              <a:gd name="connsiteX1" fmla="*/ 71437 w 1266825"/>
              <a:gd name="connsiteY1" fmla="*/ 61912 h 857250"/>
              <a:gd name="connsiteX2" fmla="*/ 204787 w 1266825"/>
              <a:gd name="connsiteY2" fmla="*/ 42862 h 857250"/>
              <a:gd name="connsiteX3" fmla="*/ 338137 w 1266825"/>
              <a:gd name="connsiteY3" fmla="*/ 0 h 857250"/>
              <a:gd name="connsiteX4" fmla="*/ 442912 w 1266825"/>
              <a:gd name="connsiteY4" fmla="*/ 0 h 857250"/>
              <a:gd name="connsiteX5" fmla="*/ 500062 w 1266825"/>
              <a:gd name="connsiteY5" fmla="*/ 71437 h 857250"/>
              <a:gd name="connsiteX6" fmla="*/ 504825 w 1266825"/>
              <a:gd name="connsiteY6" fmla="*/ 157162 h 857250"/>
              <a:gd name="connsiteX7" fmla="*/ 547687 w 1266825"/>
              <a:gd name="connsiteY7" fmla="*/ 176212 h 857250"/>
              <a:gd name="connsiteX8" fmla="*/ 590550 w 1266825"/>
              <a:gd name="connsiteY8" fmla="*/ 114300 h 857250"/>
              <a:gd name="connsiteX9" fmla="*/ 604837 w 1266825"/>
              <a:gd name="connsiteY9" fmla="*/ 52387 h 857250"/>
              <a:gd name="connsiteX10" fmla="*/ 676275 w 1266825"/>
              <a:gd name="connsiteY10" fmla="*/ 23812 h 857250"/>
              <a:gd name="connsiteX11" fmla="*/ 762000 w 1266825"/>
              <a:gd name="connsiteY11" fmla="*/ 28575 h 857250"/>
              <a:gd name="connsiteX12" fmla="*/ 800100 w 1266825"/>
              <a:gd name="connsiteY12" fmla="*/ 66675 h 857250"/>
              <a:gd name="connsiteX13" fmla="*/ 804862 w 1266825"/>
              <a:gd name="connsiteY13" fmla="*/ 114300 h 857250"/>
              <a:gd name="connsiteX14" fmla="*/ 747712 w 1266825"/>
              <a:gd name="connsiteY14" fmla="*/ 147637 h 857250"/>
              <a:gd name="connsiteX15" fmla="*/ 700087 w 1266825"/>
              <a:gd name="connsiteY15" fmla="*/ 190500 h 857250"/>
              <a:gd name="connsiteX16" fmla="*/ 685800 w 1266825"/>
              <a:gd name="connsiteY16" fmla="*/ 266700 h 857250"/>
              <a:gd name="connsiteX17" fmla="*/ 704850 w 1266825"/>
              <a:gd name="connsiteY17" fmla="*/ 361950 h 857250"/>
              <a:gd name="connsiteX18" fmla="*/ 704850 w 1266825"/>
              <a:gd name="connsiteY18" fmla="*/ 361950 h 857250"/>
              <a:gd name="connsiteX19" fmla="*/ 785812 w 1266825"/>
              <a:gd name="connsiteY19" fmla="*/ 295275 h 857250"/>
              <a:gd name="connsiteX20" fmla="*/ 819150 w 1266825"/>
              <a:gd name="connsiteY20" fmla="*/ 228600 h 857250"/>
              <a:gd name="connsiteX21" fmla="*/ 866775 w 1266825"/>
              <a:gd name="connsiteY21" fmla="*/ 185737 h 857250"/>
              <a:gd name="connsiteX22" fmla="*/ 990600 w 1266825"/>
              <a:gd name="connsiteY22" fmla="*/ 166687 h 857250"/>
              <a:gd name="connsiteX23" fmla="*/ 1042987 w 1266825"/>
              <a:gd name="connsiteY23" fmla="*/ 200025 h 857250"/>
              <a:gd name="connsiteX24" fmla="*/ 1014412 w 1266825"/>
              <a:gd name="connsiteY24" fmla="*/ 252412 h 857250"/>
              <a:gd name="connsiteX25" fmla="*/ 942975 w 1266825"/>
              <a:gd name="connsiteY25" fmla="*/ 280987 h 857250"/>
              <a:gd name="connsiteX26" fmla="*/ 895350 w 1266825"/>
              <a:gd name="connsiteY26" fmla="*/ 347662 h 857250"/>
              <a:gd name="connsiteX27" fmla="*/ 857250 w 1266825"/>
              <a:gd name="connsiteY27" fmla="*/ 442912 h 857250"/>
              <a:gd name="connsiteX28" fmla="*/ 871537 w 1266825"/>
              <a:gd name="connsiteY28" fmla="*/ 485775 h 857250"/>
              <a:gd name="connsiteX29" fmla="*/ 923925 w 1266825"/>
              <a:gd name="connsiteY29" fmla="*/ 490537 h 857250"/>
              <a:gd name="connsiteX30" fmla="*/ 976312 w 1266825"/>
              <a:gd name="connsiteY30" fmla="*/ 442912 h 857250"/>
              <a:gd name="connsiteX31" fmla="*/ 1042987 w 1266825"/>
              <a:gd name="connsiteY31" fmla="*/ 395287 h 857250"/>
              <a:gd name="connsiteX32" fmla="*/ 1114425 w 1266825"/>
              <a:gd name="connsiteY32" fmla="*/ 390525 h 857250"/>
              <a:gd name="connsiteX33" fmla="*/ 1176337 w 1266825"/>
              <a:gd name="connsiteY33" fmla="*/ 428625 h 857250"/>
              <a:gd name="connsiteX34" fmla="*/ 1233487 w 1266825"/>
              <a:gd name="connsiteY34" fmla="*/ 519112 h 857250"/>
              <a:gd name="connsiteX35" fmla="*/ 1266825 w 1266825"/>
              <a:gd name="connsiteY35" fmla="*/ 604837 h 857250"/>
              <a:gd name="connsiteX36" fmla="*/ 1262062 w 1266825"/>
              <a:gd name="connsiteY36" fmla="*/ 695325 h 857250"/>
              <a:gd name="connsiteX37" fmla="*/ 1238250 w 1266825"/>
              <a:gd name="connsiteY37" fmla="*/ 776287 h 857250"/>
              <a:gd name="connsiteX38" fmla="*/ 1233487 w 1266825"/>
              <a:gd name="connsiteY38" fmla="*/ 85725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266825" h="857250">
                <a:moveTo>
                  <a:pt x="0" y="19050"/>
                </a:moveTo>
                <a:lnTo>
                  <a:pt x="71437" y="61912"/>
                </a:lnTo>
                <a:lnTo>
                  <a:pt x="204787" y="42862"/>
                </a:lnTo>
                <a:lnTo>
                  <a:pt x="338137" y="0"/>
                </a:lnTo>
                <a:lnTo>
                  <a:pt x="442912" y="0"/>
                </a:lnTo>
                <a:lnTo>
                  <a:pt x="500062" y="71437"/>
                </a:lnTo>
                <a:lnTo>
                  <a:pt x="504825" y="157162"/>
                </a:lnTo>
                <a:lnTo>
                  <a:pt x="547687" y="176212"/>
                </a:lnTo>
                <a:lnTo>
                  <a:pt x="590550" y="114300"/>
                </a:lnTo>
                <a:lnTo>
                  <a:pt x="604837" y="52387"/>
                </a:lnTo>
                <a:lnTo>
                  <a:pt x="676275" y="23812"/>
                </a:lnTo>
                <a:lnTo>
                  <a:pt x="762000" y="28575"/>
                </a:lnTo>
                <a:lnTo>
                  <a:pt x="800100" y="66675"/>
                </a:lnTo>
                <a:lnTo>
                  <a:pt x="804862" y="114300"/>
                </a:lnTo>
                <a:lnTo>
                  <a:pt x="747712" y="147637"/>
                </a:lnTo>
                <a:lnTo>
                  <a:pt x="700087" y="190500"/>
                </a:lnTo>
                <a:lnTo>
                  <a:pt x="685800" y="266700"/>
                </a:lnTo>
                <a:lnTo>
                  <a:pt x="704850" y="361950"/>
                </a:lnTo>
                <a:lnTo>
                  <a:pt x="704850" y="361950"/>
                </a:lnTo>
                <a:lnTo>
                  <a:pt x="785812" y="295275"/>
                </a:lnTo>
                <a:lnTo>
                  <a:pt x="819150" y="228600"/>
                </a:lnTo>
                <a:lnTo>
                  <a:pt x="866775" y="185737"/>
                </a:lnTo>
                <a:lnTo>
                  <a:pt x="990600" y="166687"/>
                </a:lnTo>
                <a:lnTo>
                  <a:pt x="1042987" y="200025"/>
                </a:lnTo>
                <a:lnTo>
                  <a:pt x="1014412" y="252412"/>
                </a:lnTo>
                <a:lnTo>
                  <a:pt x="942975" y="280987"/>
                </a:lnTo>
                <a:lnTo>
                  <a:pt x="895350" y="347662"/>
                </a:lnTo>
                <a:lnTo>
                  <a:pt x="857250" y="442912"/>
                </a:lnTo>
                <a:lnTo>
                  <a:pt x="871537" y="485775"/>
                </a:lnTo>
                <a:lnTo>
                  <a:pt x="923925" y="490537"/>
                </a:lnTo>
                <a:lnTo>
                  <a:pt x="976312" y="442912"/>
                </a:lnTo>
                <a:lnTo>
                  <a:pt x="1042987" y="395287"/>
                </a:lnTo>
                <a:lnTo>
                  <a:pt x="1114425" y="390525"/>
                </a:lnTo>
                <a:lnTo>
                  <a:pt x="1176337" y="428625"/>
                </a:lnTo>
                <a:lnTo>
                  <a:pt x="1233487" y="519112"/>
                </a:lnTo>
                <a:lnTo>
                  <a:pt x="1266825" y="604837"/>
                </a:lnTo>
                <a:lnTo>
                  <a:pt x="1262062" y="695325"/>
                </a:lnTo>
                <a:lnTo>
                  <a:pt x="1238250" y="776287"/>
                </a:lnTo>
                <a:lnTo>
                  <a:pt x="1233487" y="8572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3613956" y="899554"/>
            <a:ext cx="652462" cy="1938337"/>
          </a:xfrm>
          <a:custGeom>
            <a:avLst/>
            <a:gdLst>
              <a:gd name="connsiteX0" fmla="*/ 295275 w 652462"/>
              <a:gd name="connsiteY0" fmla="*/ 0 h 1938337"/>
              <a:gd name="connsiteX1" fmla="*/ 290512 w 652462"/>
              <a:gd name="connsiteY1" fmla="*/ 119062 h 1938337"/>
              <a:gd name="connsiteX2" fmla="*/ 276225 w 652462"/>
              <a:gd name="connsiteY2" fmla="*/ 190500 h 1938337"/>
              <a:gd name="connsiteX3" fmla="*/ 319087 w 652462"/>
              <a:gd name="connsiteY3" fmla="*/ 309562 h 1938337"/>
              <a:gd name="connsiteX4" fmla="*/ 438150 w 652462"/>
              <a:gd name="connsiteY4" fmla="*/ 438150 h 1938337"/>
              <a:gd name="connsiteX5" fmla="*/ 428625 w 652462"/>
              <a:gd name="connsiteY5" fmla="*/ 614362 h 1938337"/>
              <a:gd name="connsiteX6" fmla="*/ 590550 w 652462"/>
              <a:gd name="connsiteY6" fmla="*/ 704850 h 1938337"/>
              <a:gd name="connsiteX7" fmla="*/ 628650 w 652462"/>
              <a:gd name="connsiteY7" fmla="*/ 738187 h 1938337"/>
              <a:gd name="connsiteX8" fmla="*/ 652462 w 652462"/>
              <a:gd name="connsiteY8" fmla="*/ 781050 h 1938337"/>
              <a:gd name="connsiteX9" fmla="*/ 633412 w 652462"/>
              <a:gd name="connsiteY9" fmla="*/ 852487 h 1938337"/>
              <a:gd name="connsiteX10" fmla="*/ 557212 w 652462"/>
              <a:gd name="connsiteY10" fmla="*/ 895350 h 1938337"/>
              <a:gd name="connsiteX11" fmla="*/ 523875 w 652462"/>
              <a:gd name="connsiteY11" fmla="*/ 1023937 h 1938337"/>
              <a:gd name="connsiteX12" fmla="*/ 457200 w 652462"/>
              <a:gd name="connsiteY12" fmla="*/ 1076325 h 1938337"/>
              <a:gd name="connsiteX13" fmla="*/ 290512 w 652462"/>
              <a:gd name="connsiteY13" fmla="*/ 1095375 h 1938337"/>
              <a:gd name="connsiteX14" fmla="*/ 247650 w 652462"/>
              <a:gd name="connsiteY14" fmla="*/ 1138237 h 1938337"/>
              <a:gd name="connsiteX15" fmla="*/ 228600 w 652462"/>
              <a:gd name="connsiteY15" fmla="*/ 1238250 h 1938337"/>
              <a:gd name="connsiteX16" fmla="*/ 195262 w 652462"/>
              <a:gd name="connsiteY16" fmla="*/ 1319212 h 1938337"/>
              <a:gd name="connsiteX17" fmla="*/ 76200 w 652462"/>
              <a:gd name="connsiteY17" fmla="*/ 1400175 h 1938337"/>
              <a:gd name="connsiteX18" fmla="*/ 4762 w 652462"/>
              <a:gd name="connsiteY18" fmla="*/ 1495425 h 1938337"/>
              <a:gd name="connsiteX19" fmla="*/ 0 w 652462"/>
              <a:gd name="connsiteY19" fmla="*/ 1628775 h 1938337"/>
              <a:gd name="connsiteX20" fmla="*/ 71437 w 652462"/>
              <a:gd name="connsiteY20" fmla="*/ 1681162 h 1938337"/>
              <a:gd name="connsiteX21" fmla="*/ 33337 w 652462"/>
              <a:gd name="connsiteY21" fmla="*/ 1728787 h 1938337"/>
              <a:gd name="connsiteX22" fmla="*/ 23812 w 652462"/>
              <a:gd name="connsiteY22" fmla="*/ 1885950 h 1938337"/>
              <a:gd name="connsiteX23" fmla="*/ 66675 w 652462"/>
              <a:gd name="connsiteY23" fmla="*/ 1933575 h 1938337"/>
              <a:gd name="connsiteX24" fmla="*/ 100012 w 652462"/>
              <a:gd name="connsiteY24" fmla="*/ 1938337 h 1938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2462" h="1938337">
                <a:moveTo>
                  <a:pt x="295275" y="0"/>
                </a:moveTo>
                <a:lnTo>
                  <a:pt x="290512" y="119062"/>
                </a:lnTo>
                <a:lnTo>
                  <a:pt x="276225" y="190500"/>
                </a:lnTo>
                <a:lnTo>
                  <a:pt x="319087" y="309562"/>
                </a:lnTo>
                <a:lnTo>
                  <a:pt x="438150" y="438150"/>
                </a:lnTo>
                <a:lnTo>
                  <a:pt x="428625" y="614362"/>
                </a:lnTo>
                <a:lnTo>
                  <a:pt x="590550" y="704850"/>
                </a:lnTo>
                <a:lnTo>
                  <a:pt x="628650" y="738187"/>
                </a:lnTo>
                <a:lnTo>
                  <a:pt x="652462" y="781050"/>
                </a:lnTo>
                <a:lnTo>
                  <a:pt x="633412" y="852487"/>
                </a:lnTo>
                <a:lnTo>
                  <a:pt x="557212" y="895350"/>
                </a:lnTo>
                <a:lnTo>
                  <a:pt x="523875" y="1023937"/>
                </a:lnTo>
                <a:lnTo>
                  <a:pt x="457200" y="1076325"/>
                </a:lnTo>
                <a:lnTo>
                  <a:pt x="290512" y="1095375"/>
                </a:lnTo>
                <a:lnTo>
                  <a:pt x="247650" y="1138237"/>
                </a:lnTo>
                <a:lnTo>
                  <a:pt x="228600" y="1238250"/>
                </a:lnTo>
                <a:lnTo>
                  <a:pt x="195262" y="1319212"/>
                </a:lnTo>
                <a:lnTo>
                  <a:pt x="76200" y="1400175"/>
                </a:lnTo>
                <a:lnTo>
                  <a:pt x="4762" y="1495425"/>
                </a:lnTo>
                <a:lnTo>
                  <a:pt x="0" y="1628775"/>
                </a:lnTo>
                <a:lnTo>
                  <a:pt x="71437" y="1681162"/>
                </a:lnTo>
                <a:lnTo>
                  <a:pt x="33337" y="1728787"/>
                </a:lnTo>
                <a:lnTo>
                  <a:pt x="23812" y="1885950"/>
                </a:lnTo>
                <a:lnTo>
                  <a:pt x="66675" y="1933575"/>
                </a:lnTo>
                <a:lnTo>
                  <a:pt x="100012" y="193833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834767" y="375229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2106575" y="5733491"/>
            <a:ext cx="226268" cy="195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6067529" y="918714"/>
            <a:ext cx="1967023" cy="5295014"/>
          </a:xfrm>
          <a:custGeom>
            <a:avLst/>
            <a:gdLst>
              <a:gd name="connsiteX0" fmla="*/ 1648047 w 1967023"/>
              <a:gd name="connsiteY0" fmla="*/ 0 h 5295014"/>
              <a:gd name="connsiteX1" fmla="*/ 1531088 w 1967023"/>
              <a:gd name="connsiteY1" fmla="*/ 63796 h 5295014"/>
              <a:gd name="connsiteX2" fmla="*/ 1509823 w 1967023"/>
              <a:gd name="connsiteY2" fmla="*/ 138224 h 5295014"/>
              <a:gd name="connsiteX3" fmla="*/ 1414130 w 1967023"/>
              <a:gd name="connsiteY3" fmla="*/ 170121 h 5295014"/>
              <a:gd name="connsiteX4" fmla="*/ 1339702 w 1967023"/>
              <a:gd name="connsiteY4" fmla="*/ 202019 h 5295014"/>
              <a:gd name="connsiteX5" fmla="*/ 1265274 w 1967023"/>
              <a:gd name="connsiteY5" fmla="*/ 255182 h 5295014"/>
              <a:gd name="connsiteX6" fmla="*/ 1127051 w 1967023"/>
              <a:gd name="connsiteY6" fmla="*/ 318977 h 5295014"/>
              <a:gd name="connsiteX7" fmla="*/ 1010093 w 1967023"/>
              <a:gd name="connsiteY7" fmla="*/ 340242 h 5295014"/>
              <a:gd name="connsiteX8" fmla="*/ 925033 w 1967023"/>
              <a:gd name="connsiteY8" fmla="*/ 414670 h 5295014"/>
              <a:gd name="connsiteX9" fmla="*/ 861237 w 1967023"/>
              <a:gd name="connsiteY9" fmla="*/ 425303 h 5295014"/>
              <a:gd name="connsiteX10" fmla="*/ 808074 w 1967023"/>
              <a:gd name="connsiteY10" fmla="*/ 489098 h 5295014"/>
              <a:gd name="connsiteX11" fmla="*/ 680484 w 1967023"/>
              <a:gd name="connsiteY11" fmla="*/ 520996 h 5295014"/>
              <a:gd name="connsiteX12" fmla="*/ 606056 w 1967023"/>
              <a:gd name="connsiteY12" fmla="*/ 574158 h 5295014"/>
              <a:gd name="connsiteX13" fmla="*/ 435935 w 1967023"/>
              <a:gd name="connsiteY13" fmla="*/ 574158 h 5295014"/>
              <a:gd name="connsiteX14" fmla="*/ 372140 w 1967023"/>
              <a:gd name="connsiteY14" fmla="*/ 648586 h 5295014"/>
              <a:gd name="connsiteX15" fmla="*/ 372140 w 1967023"/>
              <a:gd name="connsiteY15" fmla="*/ 808075 h 5295014"/>
              <a:gd name="connsiteX16" fmla="*/ 435935 w 1967023"/>
              <a:gd name="connsiteY16" fmla="*/ 1041991 h 5295014"/>
              <a:gd name="connsiteX17" fmla="*/ 467833 w 1967023"/>
              <a:gd name="connsiteY17" fmla="*/ 1148317 h 5295014"/>
              <a:gd name="connsiteX18" fmla="*/ 446567 w 1967023"/>
              <a:gd name="connsiteY18" fmla="*/ 1201479 h 5295014"/>
              <a:gd name="connsiteX19" fmla="*/ 425302 w 1967023"/>
              <a:gd name="connsiteY19" fmla="*/ 1265275 h 5295014"/>
              <a:gd name="connsiteX20" fmla="*/ 329609 w 1967023"/>
              <a:gd name="connsiteY20" fmla="*/ 1201479 h 5295014"/>
              <a:gd name="connsiteX21" fmla="*/ 308344 w 1967023"/>
              <a:gd name="connsiteY21" fmla="*/ 1297172 h 5295014"/>
              <a:gd name="connsiteX22" fmla="*/ 308344 w 1967023"/>
              <a:gd name="connsiteY22" fmla="*/ 1477926 h 5295014"/>
              <a:gd name="connsiteX23" fmla="*/ 265814 w 1967023"/>
              <a:gd name="connsiteY23" fmla="*/ 1531089 h 5295014"/>
              <a:gd name="connsiteX24" fmla="*/ 170121 w 1967023"/>
              <a:gd name="connsiteY24" fmla="*/ 1562986 h 5295014"/>
              <a:gd name="connsiteX25" fmla="*/ 170121 w 1967023"/>
              <a:gd name="connsiteY25" fmla="*/ 1679944 h 5295014"/>
              <a:gd name="connsiteX26" fmla="*/ 180754 w 1967023"/>
              <a:gd name="connsiteY26" fmla="*/ 1786270 h 5295014"/>
              <a:gd name="connsiteX27" fmla="*/ 85061 w 1967023"/>
              <a:gd name="connsiteY27" fmla="*/ 1871330 h 5295014"/>
              <a:gd name="connsiteX28" fmla="*/ 0 w 1967023"/>
              <a:gd name="connsiteY28" fmla="*/ 1935126 h 5295014"/>
              <a:gd name="connsiteX29" fmla="*/ 85061 w 1967023"/>
              <a:gd name="connsiteY29" fmla="*/ 2009554 h 5295014"/>
              <a:gd name="connsiteX30" fmla="*/ 85061 w 1967023"/>
              <a:gd name="connsiteY30" fmla="*/ 2009554 h 5295014"/>
              <a:gd name="connsiteX31" fmla="*/ 212651 w 1967023"/>
              <a:gd name="connsiteY31" fmla="*/ 2126512 h 5295014"/>
              <a:gd name="connsiteX32" fmla="*/ 212651 w 1967023"/>
              <a:gd name="connsiteY32" fmla="*/ 2126512 h 5295014"/>
              <a:gd name="connsiteX33" fmla="*/ 202019 w 1967023"/>
              <a:gd name="connsiteY33" fmla="*/ 2200940 h 5295014"/>
              <a:gd name="connsiteX34" fmla="*/ 180754 w 1967023"/>
              <a:gd name="connsiteY34" fmla="*/ 2275368 h 5295014"/>
              <a:gd name="connsiteX35" fmla="*/ 180754 w 1967023"/>
              <a:gd name="connsiteY35" fmla="*/ 2339163 h 5295014"/>
              <a:gd name="connsiteX36" fmla="*/ 127591 w 1967023"/>
              <a:gd name="connsiteY36" fmla="*/ 2339163 h 5295014"/>
              <a:gd name="connsiteX37" fmla="*/ 148856 w 1967023"/>
              <a:gd name="connsiteY37" fmla="*/ 2445489 h 5295014"/>
              <a:gd name="connsiteX38" fmla="*/ 244549 w 1967023"/>
              <a:gd name="connsiteY38" fmla="*/ 2445489 h 5295014"/>
              <a:gd name="connsiteX39" fmla="*/ 276447 w 1967023"/>
              <a:gd name="connsiteY39" fmla="*/ 2562447 h 5295014"/>
              <a:gd name="connsiteX40" fmla="*/ 393405 w 1967023"/>
              <a:gd name="connsiteY40" fmla="*/ 2594344 h 5295014"/>
              <a:gd name="connsiteX41" fmla="*/ 457200 w 1967023"/>
              <a:gd name="connsiteY41" fmla="*/ 2498651 h 5295014"/>
              <a:gd name="connsiteX42" fmla="*/ 552893 w 1967023"/>
              <a:gd name="connsiteY42" fmla="*/ 2573079 h 5295014"/>
              <a:gd name="connsiteX43" fmla="*/ 531628 w 1967023"/>
              <a:gd name="connsiteY43" fmla="*/ 2647507 h 5295014"/>
              <a:gd name="connsiteX44" fmla="*/ 691116 w 1967023"/>
              <a:gd name="connsiteY44" fmla="*/ 2721935 h 5295014"/>
              <a:gd name="connsiteX45" fmla="*/ 765544 w 1967023"/>
              <a:gd name="connsiteY45" fmla="*/ 2775098 h 5295014"/>
              <a:gd name="connsiteX46" fmla="*/ 797442 w 1967023"/>
              <a:gd name="connsiteY46" fmla="*/ 2870791 h 5295014"/>
              <a:gd name="connsiteX47" fmla="*/ 765544 w 1967023"/>
              <a:gd name="connsiteY47" fmla="*/ 2945219 h 5295014"/>
              <a:gd name="connsiteX48" fmla="*/ 829340 w 1967023"/>
              <a:gd name="connsiteY48" fmla="*/ 2987749 h 5295014"/>
              <a:gd name="connsiteX49" fmla="*/ 893135 w 1967023"/>
              <a:gd name="connsiteY49" fmla="*/ 2998382 h 5295014"/>
              <a:gd name="connsiteX50" fmla="*/ 967563 w 1967023"/>
              <a:gd name="connsiteY50" fmla="*/ 3062177 h 5295014"/>
              <a:gd name="connsiteX51" fmla="*/ 978195 w 1967023"/>
              <a:gd name="connsiteY51" fmla="*/ 3147237 h 5295014"/>
              <a:gd name="connsiteX52" fmla="*/ 956930 w 1967023"/>
              <a:gd name="connsiteY52" fmla="*/ 3274828 h 5295014"/>
              <a:gd name="connsiteX53" fmla="*/ 967563 w 1967023"/>
              <a:gd name="connsiteY53" fmla="*/ 3455582 h 5295014"/>
              <a:gd name="connsiteX54" fmla="*/ 988828 w 1967023"/>
              <a:gd name="connsiteY54" fmla="*/ 3540642 h 5295014"/>
              <a:gd name="connsiteX55" fmla="*/ 1105786 w 1967023"/>
              <a:gd name="connsiteY55" fmla="*/ 3583172 h 5295014"/>
              <a:gd name="connsiteX56" fmla="*/ 1233377 w 1967023"/>
              <a:gd name="connsiteY56" fmla="*/ 3710763 h 5295014"/>
              <a:gd name="connsiteX57" fmla="*/ 1180214 w 1967023"/>
              <a:gd name="connsiteY57" fmla="*/ 3753293 h 5295014"/>
              <a:gd name="connsiteX58" fmla="*/ 1286540 w 1967023"/>
              <a:gd name="connsiteY58" fmla="*/ 3827721 h 5295014"/>
              <a:gd name="connsiteX59" fmla="*/ 1307805 w 1967023"/>
              <a:gd name="connsiteY59" fmla="*/ 3902149 h 5295014"/>
              <a:gd name="connsiteX60" fmla="*/ 1360967 w 1967023"/>
              <a:gd name="connsiteY60" fmla="*/ 4040372 h 5295014"/>
              <a:gd name="connsiteX61" fmla="*/ 1371600 w 1967023"/>
              <a:gd name="connsiteY61" fmla="*/ 4104168 h 5295014"/>
              <a:gd name="connsiteX62" fmla="*/ 1307805 w 1967023"/>
              <a:gd name="connsiteY62" fmla="*/ 4136065 h 5295014"/>
              <a:gd name="connsiteX63" fmla="*/ 1382233 w 1967023"/>
              <a:gd name="connsiteY63" fmla="*/ 4274289 h 5295014"/>
              <a:gd name="connsiteX64" fmla="*/ 1414130 w 1967023"/>
              <a:gd name="connsiteY64" fmla="*/ 4369982 h 5295014"/>
              <a:gd name="connsiteX65" fmla="*/ 1509823 w 1967023"/>
              <a:gd name="connsiteY65" fmla="*/ 4433777 h 5295014"/>
              <a:gd name="connsiteX66" fmla="*/ 1552354 w 1967023"/>
              <a:gd name="connsiteY66" fmla="*/ 4497572 h 5295014"/>
              <a:gd name="connsiteX67" fmla="*/ 1552354 w 1967023"/>
              <a:gd name="connsiteY67" fmla="*/ 4593265 h 5295014"/>
              <a:gd name="connsiteX68" fmla="*/ 1605516 w 1967023"/>
              <a:gd name="connsiteY68" fmla="*/ 4625163 h 5295014"/>
              <a:gd name="connsiteX69" fmla="*/ 1616149 w 1967023"/>
              <a:gd name="connsiteY69" fmla="*/ 4699591 h 5295014"/>
              <a:gd name="connsiteX70" fmla="*/ 1573619 w 1967023"/>
              <a:gd name="connsiteY70" fmla="*/ 4731489 h 5295014"/>
              <a:gd name="connsiteX71" fmla="*/ 1573619 w 1967023"/>
              <a:gd name="connsiteY71" fmla="*/ 4731489 h 5295014"/>
              <a:gd name="connsiteX72" fmla="*/ 1648047 w 1967023"/>
              <a:gd name="connsiteY72" fmla="*/ 4795284 h 5295014"/>
              <a:gd name="connsiteX73" fmla="*/ 1616149 w 1967023"/>
              <a:gd name="connsiteY73" fmla="*/ 4859079 h 5295014"/>
              <a:gd name="connsiteX74" fmla="*/ 1690577 w 1967023"/>
              <a:gd name="connsiteY74" fmla="*/ 4976037 h 5295014"/>
              <a:gd name="connsiteX75" fmla="*/ 1796902 w 1967023"/>
              <a:gd name="connsiteY75" fmla="*/ 5071730 h 5295014"/>
              <a:gd name="connsiteX76" fmla="*/ 1807535 w 1967023"/>
              <a:gd name="connsiteY76" fmla="*/ 5188689 h 5295014"/>
              <a:gd name="connsiteX77" fmla="*/ 1850065 w 1967023"/>
              <a:gd name="connsiteY77" fmla="*/ 5241851 h 5295014"/>
              <a:gd name="connsiteX78" fmla="*/ 1945758 w 1967023"/>
              <a:gd name="connsiteY78" fmla="*/ 5231219 h 5295014"/>
              <a:gd name="connsiteX79" fmla="*/ 1967023 w 1967023"/>
              <a:gd name="connsiteY79" fmla="*/ 5295014 h 5295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967023" h="5295014">
                <a:moveTo>
                  <a:pt x="1648047" y="0"/>
                </a:moveTo>
                <a:lnTo>
                  <a:pt x="1531088" y="63796"/>
                </a:lnTo>
                <a:lnTo>
                  <a:pt x="1509823" y="138224"/>
                </a:lnTo>
                <a:lnTo>
                  <a:pt x="1414130" y="170121"/>
                </a:lnTo>
                <a:lnTo>
                  <a:pt x="1339702" y="202019"/>
                </a:lnTo>
                <a:lnTo>
                  <a:pt x="1265274" y="255182"/>
                </a:lnTo>
                <a:lnTo>
                  <a:pt x="1127051" y="318977"/>
                </a:lnTo>
                <a:lnTo>
                  <a:pt x="1010093" y="340242"/>
                </a:lnTo>
                <a:lnTo>
                  <a:pt x="925033" y="414670"/>
                </a:lnTo>
                <a:lnTo>
                  <a:pt x="861237" y="425303"/>
                </a:lnTo>
                <a:lnTo>
                  <a:pt x="808074" y="489098"/>
                </a:lnTo>
                <a:lnTo>
                  <a:pt x="680484" y="520996"/>
                </a:lnTo>
                <a:lnTo>
                  <a:pt x="606056" y="574158"/>
                </a:lnTo>
                <a:lnTo>
                  <a:pt x="435935" y="574158"/>
                </a:lnTo>
                <a:lnTo>
                  <a:pt x="372140" y="648586"/>
                </a:lnTo>
                <a:lnTo>
                  <a:pt x="372140" y="808075"/>
                </a:lnTo>
                <a:lnTo>
                  <a:pt x="435935" y="1041991"/>
                </a:lnTo>
                <a:lnTo>
                  <a:pt x="467833" y="1148317"/>
                </a:lnTo>
                <a:lnTo>
                  <a:pt x="446567" y="1201479"/>
                </a:lnTo>
                <a:lnTo>
                  <a:pt x="425302" y="1265275"/>
                </a:lnTo>
                <a:lnTo>
                  <a:pt x="329609" y="1201479"/>
                </a:lnTo>
                <a:lnTo>
                  <a:pt x="308344" y="1297172"/>
                </a:lnTo>
                <a:lnTo>
                  <a:pt x="308344" y="1477926"/>
                </a:lnTo>
                <a:lnTo>
                  <a:pt x="265814" y="1531089"/>
                </a:lnTo>
                <a:lnTo>
                  <a:pt x="170121" y="1562986"/>
                </a:lnTo>
                <a:lnTo>
                  <a:pt x="170121" y="1679944"/>
                </a:lnTo>
                <a:lnTo>
                  <a:pt x="180754" y="1786270"/>
                </a:lnTo>
                <a:lnTo>
                  <a:pt x="85061" y="1871330"/>
                </a:lnTo>
                <a:lnTo>
                  <a:pt x="0" y="1935126"/>
                </a:lnTo>
                <a:lnTo>
                  <a:pt x="85061" y="2009554"/>
                </a:lnTo>
                <a:lnTo>
                  <a:pt x="85061" y="2009554"/>
                </a:lnTo>
                <a:lnTo>
                  <a:pt x="212651" y="2126512"/>
                </a:lnTo>
                <a:lnTo>
                  <a:pt x="212651" y="2126512"/>
                </a:lnTo>
                <a:lnTo>
                  <a:pt x="202019" y="2200940"/>
                </a:lnTo>
                <a:lnTo>
                  <a:pt x="180754" y="2275368"/>
                </a:lnTo>
                <a:lnTo>
                  <a:pt x="180754" y="2339163"/>
                </a:lnTo>
                <a:lnTo>
                  <a:pt x="127591" y="2339163"/>
                </a:lnTo>
                <a:lnTo>
                  <a:pt x="148856" y="2445489"/>
                </a:lnTo>
                <a:lnTo>
                  <a:pt x="244549" y="2445489"/>
                </a:lnTo>
                <a:lnTo>
                  <a:pt x="276447" y="2562447"/>
                </a:lnTo>
                <a:lnTo>
                  <a:pt x="393405" y="2594344"/>
                </a:lnTo>
                <a:lnTo>
                  <a:pt x="457200" y="2498651"/>
                </a:lnTo>
                <a:lnTo>
                  <a:pt x="552893" y="2573079"/>
                </a:lnTo>
                <a:lnTo>
                  <a:pt x="531628" y="2647507"/>
                </a:lnTo>
                <a:lnTo>
                  <a:pt x="691116" y="2721935"/>
                </a:lnTo>
                <a:lnTo>
                  <a:pt x="765544" y="2775098"/>
                </a:lnTo>
                <a:lnTo>
                  <a:pt x="797442" y="2870791"/>
                </a:lnTo>
                <a:lnTo>
                  <a:pt x="765544" y="2945219"/>
                </a:lnTo>
                <a:lnTo>
                  <a:pt x="829340" y="2987749"/>
                </a:lnTo>
                <a:lnTo>
                  <a:pt x="893135" y="2998382"/>
                </a:lnTo>
                <a:lnTo>
                  <a:pt x="967563" y="3062177"/>
                </a:lnTo>
                <a:lnTo>
                  <a:pt x="978195" y="3147237"/>
                </a:lnTo>
                <a:lnTo>
                  <a:pt x="956930" y="3274828"/>
                </a:lnTo>
                <a:lnTo>
                  <a:pt x="967563" y="3455582"/>
                </a:lnTo>
                <a:lnTo>
                  <a:pt x="988828" y="3540642"/>
                </a:lnTo>
                <a:lnTo>
                  <a:pt x="1105786" y="3583172"/>
                </a:lnTo>
                <a:lnTo>
                  <a:pt x="1233377" y="3710763"/>
                </a:lnTo>
                <a:lnTo>
                  <a:pt x="1180214" y="3753293"/>
                </a:lnTo>
                <a:lnTo>
                  <a:pt x="1286540" y="3827721"/>
                </a:lnTo>
                <a:lnTo>
                  <a:pt x="1307805" y="3902149"/>
                </a:lnTo>
                <a:lnTo>
                  <a:pt x="1360967" y="4040372"/>
                </a:lnTo>
                <a:lnTo>
                  <a:pt x="1371600" y="4104168"/>
                </a:lnTo>
                <a:lnTo>
                  <a:pt x="1307805" y="4136065"/>
                </a:lnTo>
                <a:lnTo>
                  <a:pt x="1382233" y="4274289"/>
                </a:lnTo>
                <a:lnTo>
                  <a:pt x="1414130" y="4369982"/>
                </a:lnTo>
                <a:lnTo>
                  <a:pt x="1509823" y="4433777"/>
                </a:lnTo>
                <a:lnTo>
                  <a:pt x="1552354" y="4497572"/>
                </a:lnTo>
                <a:lnTo>
                  <a:pt x="1552354" y="4593265"/>
                </a:lnTo>
                <a:lnTo>
                  <a:pt x="1605516" y="4625163"/>
                </a:lnTo>
                <a:lnTo>
                  <a:pt x="1616149" y="4699591"/>
                </a:lnTo>
                <a:lnTo>
                  <a:pt x="1573619" y="4731489"/>
                </a:lnTo>
                <a:lnTo>
                  <a:pt x="1573619" y="4731489"/>
                </a:lnTo>
                <a:lnTo>
                  <a:pt x="1648047" y="4795284"/>
                </a:lnTo>
                <a:lnTo>
                  <a:pt x="1616149" y="4859079"/>
                </a:lnTo>
                <a:lnTo>
                  <a:pt x="1690577" y="4976037"/>
                </a:lnTo>
                <a:lnTo>
                  <a:pt x="1796902" y="5071730"/>
                </a:lnTo>
                <a:lnTo>
                  <a:pt x="1807535" y="5188689"/>
                </a:lnTo>
                <a:lnTo>
                  <a:pt x="1850065" y="5241851"/>
                </a:lnTo>
                <a:lnTo>
                  <a:pt x="1945758" y="5231219"/>
                </a:lnTo>
                <a:lnTo>
                  <a:pt x="1967023" y="52950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>
            <a:off x="7970757" y="6192463"/>
            <a:ext cx="53163" cy="116958"/>
          </a:xfrm>
          <a:custGeom>
            <a:avLst/>
            <a:gdLst>
              <a:gd name="connsiteX0" fmla="*/ 53163 w 53163"/>
              <a:gd name="connsiteY0" fmla="*/ 0 h 116958"/>
              <a:gd name="connsiteX1" fmla="*/ 21265 w 53163"/>
              <a:gd name="connsiteY1" fmla="*/ 42530 h 116958"/>
              <a:gd name="connsiteX2" fmla="*/ 0 w 53163"/>
              <a:gd name="connsiteY2" fmla="*/ 85061 h 116958"/>
              <a:gd name="connsiteX3" fmla="*/ 10633 w 53163"/>
              <a:gd name="connsiteY3" fmla="*/ 116958 h 116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63" h="116958">
                <a:moveTo>
                  <a:pt x="53163" y="0"/>
                </a:moveTo>
                <a:lnTo>
                  <a:pt x="21265" y="42530"/>
                </a:lnTo>
                <a:lnTo>
                  <a:pt x="0" y="85061"/>
                </a:lnTo>
                <a:lnTo>
                  <a:pt x="10633" y="11695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103985" y="943979"/>
            <a:ext cx="4427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LILLE</a:t>
            </a:r>
            <a:endParaRPr lang="fr-FR" sz="1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912964" y="2534298"/>
            <a:ext cx="6815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CAMBRAI</a:t>
            </a:r>
            <a:endParaRPr lang="fr-FR" sz="1000" dirty="0"/>
          </a:p>
        </p:txBody>
      </p:sp>
      <p:sp>
        <p:nvSpPr>
          <p:cNvPr id="19" name="ZoneTexte 18"/>
          <p:cNvSpPr txBox="1"/>
          <p:nvPr/>
        </p:nvSpPr>
        <p:spPr>
          <a:xfrm>
            <a:off x="4136187" y="2024099"/>
            <a:ext cx="8066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MAUBEUGE</a:t>
            </a:r>
            <a:endParaRPr lang="fr-FR" sz="1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6268074" y="127382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NAMUR</a:t>
            </a:r>
            <a:endParaRPr lang="fr-FR" sz="1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7507175" y="1015987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LIEGE</a:t>
            </a:r>
            <a:endParaRPr lang="fr-FR" sz="1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6499063" y="1921894"/>
            <a:ext cx="5982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DINANT</a:t>
            </a:r>
            <a:endParaRPr lang="fr-FR" sz="1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5291942" y="2837092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HIRSON</a:t>
            </a:r>
            <a:endParaRPr lang="fr-FR" sz="1000" dirty="0"/>
          </a:p>
        </p:txBody>
      </p:sp>
      <p:sp>
        <p:nvSpPr>
          <p:cNvPr id="24" name="ZoneTexte 23"/>
          <p:cNvSpPr txBox="1"/>
          <p:nvPr/>
        </p:nvSpPr>
        <p:spPr>
          <a:xfrm>
            <a:off x="4000183" y="2785670"/>
            <a:ext cx="4683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GUISE</a:t>
            </a:r>
            <a:endParaRPr lang="fr-FR" sz="900" dirty="0"/>
          </a:p>
        </p:txBody>
      </p:sp>
      <p:sp>
        <p:nvSpPr>
          <p:cNvPr id="25" name="ZoneTexte 24"/>
          <p:cNvSpPr txBox="1"/>
          <p:nvPr/>
        </p:nvSpPr>
        <p:spPr>
          <a:xfrm>
            <a:off x="3098754" y="2958805"/>
            <a:ext cx="8370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ST-QUENTIN</a:t>
            </a:r>
            <a:endParaRPr lang="fr-FR" sz="1000" dirty="0"/>
          </a:p>
        </p:txBody>
      </p:sp>
      <p:sp>
        <p:nvSpPr>
          <p:cNvPr id="26" name="ZoneTexte 25"/>
          <p:cNvSpPr txBox="1"/>
          <p:nvPr/>
        </p:nvSpPr>
        <p:spPr>
          <a:xfrm>
            <a:off x="6243045" y="3212231"/>
            <a:ext cx="14237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CHARLEVILLE-MEZIERES</a:t>
            </a:r>
            <a:endParaRPr lang="fr-FR" sz="1000" dirty="0"/>
          </a:p>
        </p:txBody>
      </p:sp>
      <p:sp>
        <p:nvSpPr>
          <p:cNvPr id="27" name="ZoneTexte 26"/>
          <p:cNvSpPr txBox="1"/>
          <p:nvPr/>
        </p:nvSpPr>
        <p:spPr>
          <a:xfrm>
            <a:off x="4472105" y="3752291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LAON</a:t>
            </a:r>
            <a:endParaRPr lang="fr-FR" sz="10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353418" y="3593467"/>
            <a:ext cx="5533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LA FERE</a:t>
            </a:r>
            <a:endParaRPr lang="fr-FR" sz="900" dirty="0"/>
          </a:p>
        </p:txBody>
      </p:sp>
      <p:sp>
        <p:nvSpPr>
          <p:cNvPr id="29" name="ZoneTexte 28"/>
          <p:cNvSpPr txBox="1"/>
          <p:nvPr/>
        </p:nvSpPr>
        <p:spPr>
          <a:xfrm>
            <a:off x="2394607" y="4040323"/>
            <a:ext cx="8338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COMPIEGNE</a:t>
            </a:r>
            <a:endParaRPr lang="fr-FR" sz="1000" dirty="0"/>
          </a:p>
        </p:txBody>
      </p:sp>
      <p:sp>
        <p:nvSpPr>
          <p:cNvPr id="30" name="ZoneTexte 29"/>
          <p:cNvSpPr txBox="1"/>
          <p:nvPr/>
        </p:nvSpPr>
        <p:spPr>
          <a:xfrm>
            <a:off x="1885200" y="4457272"/>
            <a:ext cx="5966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CRETEIL</a:t>
            </a:r>
            <a:endParaRPr lang="fr-FR" sz="1000" dirty="0"/>
          </a:p>
        </p:txBody>
      </p:sp>
      <p:sp>
        <p:nvSpPr>
          <p:cNvPr id="31" name="ZoneTexte 30"/>
          <p:cNvSpPr txBox="1"/>
          <p:nvPr/>
        </p:nvSpPr>
        <p:spPr>
          <a:xfrm>
            <a:off x="3978783" y="4154142"/>
            <a:ext cx="7072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SOISSONS</a:t>
            </a:r>
            <a:endParaRPr lang="fr-FR" sz="1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5202919" y="4616387"/>
            <a:ext cx="5164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REIMS</a:t>
            </a:r>
            <a:endParaRPr lang="fr-FR" sz="10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03286" y="5984539"/>
            <a:ext cx="4844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PARIS</a:t>
            </a:r>
            <a:endParaRPr lang="fr-FR" sz="1000" dirty="0"/>
          </a:p>
        </p:txBody>
      </p:sp>
      <p:sp>
        <p:nvSpPr>
          <p:cNvPr id="34" name="ZoneTexte 33"/>
          <p:cNvSpPr txBox="1"/>
          <p:nvPr/>
        </p:nvSpPr>
        <p:spPr>
          <a:xfrm>
            <a:off x="5219658" y="1489846"/>
            <a:ext cx="7793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CHARLEROI</a:t>
            </a:r>
            <a:endParaRPr lang="fr-FR" sz="1000" dirty="0"/>
          </a:p>
        </p:txBody>
      </p:sp>
      <p:sp>
        <p:nvSpPr>
          <p:cNvPr id="35" name="Ellipse 34"/>
          <p:cNvSpPr/>
          <p:nvPr/>
        </p:nvSpPr>
        <p:spPr>
          <a:xfrm>
            <a:off x="4426972" y="38242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3911424" y="432225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4332405" y="301650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5133802" y="292812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4917323" y="2096107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5645138" y="169818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4267999" y="16554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3474727" y="94397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6391964" y="148389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6499063" y="20240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7615187" y="9670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6139023" y="328423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3060653" y="427725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2339702" y="468511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5130911" y="476040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4986248" y="51688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5680187" y="547642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5706975" y="5474699"/>
            <a:ext cx="11368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CHALONS/MARNE</a:t>
            </a:r>
            <a:endParaRPr lang="fr-FR" sz="1000" dirty="0"/>
          </a:p>
        </p:txBody>
      </p:sp>
      <p:sp>
        <p:nvSpPr>
          <p:cNvPr id="53" name="Ellipse 52"/>
          <p:cNvSpPr/>
          <p:nvPr/>
        </p:nvSpPr>
        <p:spPr>
          <a:xfrm>
            <a:off x="6064126" y="613036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/>
          <p:cNvSpPr txBox="1"/>
          <p:nvPr/>
        </p:nvSpPr>
        <p:spPr>
          <a:xfrm>
            <a:off x="6139023" y="6043818"/>
            <a:ext cx="12073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VITRY-LE-FRANCOIS</a:t>
            </a:r>
            <a:endParaRPr lang="fr-FR" sz="1000" dirty="0"/>
          </a:p>
        </p:txBody>
      </p:sp>
      <p:sp>
        <p:nvSpPr>
          <p:cNvPr id="55" name="ZoneTexte 54"/>
          <p:cNvSpPr txBox="1"/>
          <p:nvPr/>
        </p:nvSpPr>
        <p:spPr>
          <a:xfrm>
            <a:off x="4764008" y="4976427"/>
            <a:ext cx="6158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EPERNAY</a:t>
            </a:r>
            <a:endParaRPr lang="fr-FR" sz="900" dirty="0"/>
          </a:p>
        </p:txBody>
      </p:sp>
      <p:sp>
        <p:nvSpPr>
          <p:cNvPr id="56" name="Ellipse 55"/>
          <p:cNvSpPr/>
          <p:nvPr/>
        </p:nvSpPr>
        <p:spPr>
          <a:xfrm>
            <a:off x="4006927" y="524804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>
            <a:off x="3978783" y="5264459"/>
            <a:ext cx="10679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CHÂTEAU-THIERRY</a:t>
            </a:r>
            <a:endParaRPr lang="fr-FR" sz="900" dirty="0"/>
          </a:p>
        </p:txBody>
      </p:sp>
      <p:sp>
        <p:nvSpPr>
          <p:cNvPr id="58" name="Ellipse 57"/>
          <p:cNvSpPr/>
          <p:nvPr/>
        </p:nvSpPr>
        <p:spPr>
          <a:xfrm>
            <a:off x="3493622" y="556180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3513944" y="5515666"/>
            <a:ext cx="12378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FERTE-SOUS-JOUARRE</a:t>
            </a:r>
            <a:endParaRPr lang="fr-FR" sz="800" dirty="0"/>
          </a:p>
        </p:txBody>
      </p:sp>
      <p:sp>
        <p:nvSpPr>
          <p:cNvPr id="60" name="Ellipse 59"/>
          <p:cNvSpPr/>
          <p:nvPr/>
        </p:nvSpPr>
        <p:spPr>
          <a:xfrm>
            <a:off x="3333502" y="591284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3092186" y="5961649"/>
            <a:ext cx="8370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COULOMMIERS</a:t>
            </a:r>
            <a:endParaRPr lang="fr-FR" sz="800" dirty="0"/>
          </a:p>
        </p:txBody>
      </p:sp>
      <p:sp>
        <p:nvSpPr>
          <p:cNvPr id="62" name="ZoneTexte 61"/>
          <p:cNvSpPr txBox="1"/>
          <p:nvPr/>
        </p:nvSpPr>
        <p:spPr>
          <a:xfrm rot="600000">
            <a:off x="4270529" y="5677397"/>
            <a:ext cx="6639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Petit-Morin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 rot="1200000">
            <a:off x="3785318" y="6040387"/>
            <a:ext cx="7280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Grand-Morin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4" name="ZoneTexte 63"/>
          <p:cNvSpPr txBox="1"/>
          <p:nvPr/>
        </p:nvSpPr>
        <p:spPr>
          <a:xfrm rot="180000">
            <a:off x="4309740" y="4941564"/>
            <a:ext cx="463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Marne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 rot="17400000">
            <a:off x="3144370" y="5081667"/>
            <a:ext cx="43633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Ourcq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 rot="180000">
            <a:off x="3439012" y="421453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 rot="180000">
            <a:off x="4412175" y="4436657"/>
            <a:ext cx="4058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Vesle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8" name="ZoneTexte 67"/>
          <p:cNvSpPr txBox="1"/>
          <p:nvPr/>
        </p:nvSpPr>
        <p:spPr>
          <a:xfrm rot="18720000">
            <a:off x="3830500" y="3128219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 rot="23400000">
            <a:off x="3824006" y="1485634"/>
            <a:ext cx="4571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Escaut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 rot="19860000">
            <a:off x="4953978" y="1822494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Sambre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 rot="19200000">
            <a:off x="5854437" y="2601752"/>
            <a:ext cx="4651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Meuse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2" name="ZoneTexte 71"/>
          <p:cNvSpPr txBox="1"/>
          <p:nvPr/>
        </p:nvSpPr>
        <p:spPr>
          <a:xfrm rot="1500000">
            <a:off x="5244761" y="4291802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Suippes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 rot="2520000">
            <a:off x="6204018" y="427840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4" name="ZoneTexte 73"/>
          <p:cNvSpPr txBox="1"/>
          <p:nvPr/>
        </p:nvSpPr>
        <p:spPr>
          <a:xfrm rot="19320000">
            <a:off x="1762597" y="5031253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 rot="1320000">
            <a:off x="1844061" y="5404947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Seine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2898663" y="509454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2538623" y="483974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3591096" y="4905071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2875803" y="450212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3538383" y="465777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3204381" y="474333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ZoneTexte 81"/>
          <p:cNvSpPr txBox="1"/>
          <p:nvPr/>
        </p:nvSpPr>
        <p:spPr>
          <a:xfrm>
            <a:off x="2330489" y="4843682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SENLIS</a:t>
            </a:r>
            <a:endParaRPr lang="fr-FR" sz="800" dirty="0"/>
          </a:p>
        </p:txBody>
      </p:sp>
      <p:sp>
        <p:nvSpPr>
          <p:cNvPr id="83" name="ZoneTexte 82"/>
          <p:cNvSpPr txBox="1"/>
          <p:nvPr/>
        </p:nvSpPr>
        <p:spPr>
          <a:xfrm>
            <a:off x="2425886" y="5095182"/>
            <a:ext cx="710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NANTEUIL-</a:t>
            </a:r>
          </a:p>
          <a:p>
            <a:pPr algn="ctr"/>
            <a:r>
              <a:rPr lang="fr-FR" sz="800" dirty="0" smtClean="0"/>
              <a:t>LE HAUDOIN</a:t>
            </a:r>
            <a:endParaRPr lang="fr-FR" sz="800" dirty="0"/>
          </a:p>
        </p:txBody>
      </p:sp>
      <p:sp>
        <p:nvSpPr>
          <p:cNvPr id="84" name="ZoneTexte 83"/>
          <p:cNvSpPr txBox="1"/>
          <p:nvPr/>
        </p:nvSpPr>
        <p:spPr>
          <a:xfrm>
            <a:off x="2277063" y="4332857"/>
            <a:ext cx="7104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VERBERIE</a:t>
            </a:r>
            <a:endParaRPr lang="fr-FR" sz="800" dirty="0"/>
          </a:p>
        </p:txBody>
      </p:sp>
      <p:sp>
        <p:nvSpPr>
          <p:cNvPr id="85" name="ZoneTexte 84"/>
          <p:cNvSpPr txBox="1"/>
          <p:nvPr/>
        </p:nvSpPr>
        <p:spPr>
          <a:xfrm>
            <a:off x="3565630" y="4613942"/>
            <a:ext cx="10118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VILLERS-COTTERÊTS</a:t>
            </a:r>
            <a:endParaRPr lang="fr-FR" sz="800" dirty="0"/>
          </a:p>
        </p:txBody>
      </p:sp>
      <p:sp>
        <p:nvSpPr>
          <p:cNvPr id="86" name="ZoneTexte 85"/>
          <p:cNvSpPr txBox="1"/>
          <p:nvPr/>
        </p:nvSpPr>
        <p:spPr>
          <a:xfrm>
            <a:off x="2713563" y="459112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CREPY-EN-</a:t>
            </a:r>
          </a:p>
          <a:p>
            <a:pPr algn="ctr"/>
            <a:r>
              <a:rPr lang="fr-FR" sz="800" dirty="0" smtClean="0"/>
              <a:t>VALLOIS</a:t>
            </a:r>
            <a:endParaRPr lang="fr-FR" sz="800" dirty="0"/>
          </a:p>
        </p:txBody>
      </p:sp>
      <p:sp>
        <p:nvSpPr>
          <p:cNvPr id="87" name="ZoneTexte 86"/>
          <p:cNvSpPr txBox="1"/>
          <p:nvPr/>
        </p:nvSpPr>
        <p:spPr>
          <a:xfrm>
            <a:off x="3496001" y="4921448"/>
            <a:ext cx="8739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 MILON</a:t>
            </a:r>
            <a:endParaRPr lang="fr-FR" sz="800" dirty="0"/>
          </a:p>
        </p:txBody>
      </p:sp>
      <p:sp>
        <p:nvSpPr>
          <p:cNvPr id="88" name="Rectangle 87"/>
          <p:cNvSpPr/>
          <p:nvPr/>
        </p:nvSpPr>
        <p:spPr>
          <a:xfrm>
            <a:off x="1108881" y="899554"/>
            <a:ext cx="7046366" cy="54098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9" name="Groupe 88"/>
          <p:cNvGrpSpPr/>
          <p:nvPr/>
        </p:nvGrpSpPr>
        <p:grpSpPr>
          <a:xfrm>
            <a:off x="4803281" y="1267385"/>
            <a:ext cx="537327" cy="387523"/>
            <a:chOff x="4761350" y="1154385"/>
            <a:chExt cx="537327" cy="387523"/>
          </a:xfrm>
        </p:grpSpPr>
        <p:grpSp>
          <p:nvGrpSpPr>
            <p:cNvPr id="90" name="Groupe 89"/>
            <p:cNvGrpSpPr/>
            <p:nvPr/>
          </p:nvGrpSpPr>
          <p:grpSpPr>
            <a:xfrm>
              <a:off x="4846928" y="1340767"/>
              <a:ext cx="360040" cy="201141"/>
              <a:chOff x="323528" y="1273721"/>
              <a:chExt cx="360040" cy="201141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1" name="ZoneTexte 90"/>
            <p:cNvSpPr txBox="1"/>
            <p:nvPr/>
          </p:nvSpPr>
          <p:spPr>
            <a:xfrm>
              <a:off x="4761350" y="1154385"/>
              <a:ext cx="53732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I° armée</a:t>
              </a:r>
              <a:endParaRPr lang="fr-FR" sz="800" dirty="0"/>
            </a:p>
          </p:txBody>
        </p:sp>
      </p:grpSp>
      <p:grpSp>
        <p:nvGrpSpPr>
          <p:cNvPr id="95" name="Groupe 94"/>
          <p:cNvGrpSpPr/>
          <p:nvPr/>
        </p:nvGrpSpPr>
        <p:grpSpPr>
          <a:xfrm>
            <a:off x="5771480" y="1660098"/>
            <a:ext cx="562975" cy="383062"/>
            <a:chOff x="5550686" y="1091800"/>
            <a:chExt cx="562975" cy="383062"/>
          </a:xfrm>
        </p:grpSpPr>
        <p:grpSp>
          <p:nvGrpSpPr>
            <p:cNvPr id="96" name="Groupe 95"/>
            <p:cNvGrpSpPr/>
            <p:nvPr/>
          </p:nvGrpSpPr>
          <p:grpSpPr>
            <a:xfrm>
              <a:off x="5652153" y="1273721"/>
              <a:ext cx="360040" cy="201141"/>
              <a:chOff x="323528" y="1273721"/>
              <a:chExt cx="360040" cy="201141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7" name="ZoneTexte 96"/>
            <p:cNvSpPr txBox="1"/>
            <p:nvPr/>
          </p:nvSpPr>
          <p:spPr>
            <a:xfrm>
              <a:off x="5550686" y="1091800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II° armée</a:t>
              </a:r>
              <a:endParaRPr lang="fr-FR" sz="800" dirty="0"/>
            </a:p>
          </p:txBody>
        </p:sp>
      </p:grpSp>
      <p:grpSp>
        <p:nvGrpSpPr>
          <p:cNvPr id="101" name="Groupe 100"/>
          <p:cNvGrpSpPr/>
          <p:nvPr/>
        </p:nvGrpSpPr>
        <p:grpSpPr>
          <a:xfrm>
            <a:off x="6612339" y="1602985"/>
            <a:ext cx="588623" cy="371750"/>
            <a:chOff x="6799095" y="1355600"/>
            <a:chExt cx="588623" cy="371750"/>
          </a:xfrm>
        </p:grpSpPr>
        <p:grpSp>
          <p:nvGrpSpPr>
            <p:cNvPr id="102" name="Groupe 101"/>
            <p:cNvGrpSpPr/>
            <p:nvPr/>
          </p:nvGrpSpPr>
          <p:grpSpPr>
            <a:xfrm>
              <a:off x="6913386" y="1526209"/>
              <a:ext cx="360040" cy="201141"/>
              <a:chOff x="323528" y="1273721"/>
              <a:chExt cx="360040" cy="201141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03" name="ZoneTexte 102"/>
            <p:cNvSpPr txBox="1"/>
            <p:nvPr/>
          </p:nvSpPr>
          <p:spPr>
            <a:xfrm>
              <a:off x="6799095" y="1355600"/>
              <a:ext cx="58862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III° armée</a:t>
              </a:r>
              <a:endParaRPr lang="fr-FR" sz="800" dirty="0"/>
            </a:p>
          </p:txBody>
        </p:sp>
      </p:grpSp>
      <p:grpSp>
        <p:nvGrpSpPr>
          <p:cNvPr id="107" name="Groupe 106"/>
          <p:cNvGrpSpPr/>
          <p:nvPr/>
        </p:nvGrpSpPr>
        <p:grpSpPr>
          <a:xfrm>
            <a:off x="4615115" y="1575984"/>
            <a:ext cx="398247" cy="406825"/>
            <a:chOff x="4367937" y="1653177"/>
            <a:chExt cx="398247" cy="406825"/>
          </a:xfrm>
        </p:grpSpPr>
        <p:pic>
          <p:nvPicPr>
            <p:cNvPr id="108" name="Image 10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67937" y="1805987"/>
              <a:ext cx="398247" cy="254015"/>
            </a:xfrm>
            <a:prstGeom prst="rect">
              <a:avLst/>
            </a:prstGeom>
          </p:spPr>
        </p:pic>
        <p:sp>
          <p:nvSpPr>
            <p:cNvPr id="109" name="ZoneTexte 108"/>
            <p:cNvSpPr txBox="1"/>
            <p:nvPr/>
          </p:nvSpPr>
          <p:spPr>
            <a:xfrm>
              <a:off x="4394577" y="1653177"/>
              <a:ext cx="34496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CEB</a:t>
              </a:r>
              <a:endParaRPr lang="fr-FR" sz="800" dirty="0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5543211" y="2007365"/>
            <a:ext cx="562975" cy="421721"/>
            <a:chOff x="5491058" y="1988284"/>
            <a:chExt cx="562975" cy="421721"/>
          </a:xfrm>
        </p:grpSpPr>
        <p:pic>
          <p:nvPicPr>
            <p:cNvPr id="111" name="Image 1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12" name="ZoneTexte 111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5° armée</a:t>
              </a:r>
              <a:endParaRPr lang="fr-FR" sz="800" dirty="0"/>
            </a:p>
          </p:txBody>
        </p:sp>
      </p:grpSp>
      <p:sp>
        <p:nvSpPr>
          <p:cNvPr id="113" name="ZoneTexte 112"/>
          <p:cNvSpPr txBox="1"/>
          <p:nvPr/>
        </p:nvSpPr>
        <p:spPr>
          <a:xfrm>
            <a:off x="1167142" y="1039051"/>
            <a:ext cx="1626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 smtClean="0"/>
              <a:t>Bataille de CHARLEROI</a:t>
            </a:r>
          </a:p>
          <a:p>
            <a:pPr algn="ctr"/>
            <a:r>
              <a:rPr lang="fr-FR" sz="1200" b="1" dirty="0" smtClean="0"/>
              <a:t>23 août 1914</a:t>
            </a:r>
            <a:endParaRPr lang="fr-FR" sz="1200" b="1" dirty="0"/>
          </a:p>
        </p:txBody>
      </p:sp>
      <p:sp>
        <p:nvSpPr>
          <p:cNvPr id="114" name="Forme libre 113"/>
          <p:cNvSpPr/>
          <p:nvPr/>
        </p:nvSpPr>
        <p:spPr>
          <a:xfrm>
            <a:off x="1111636" y="2429086"/>
            <a:ext cx="2805113" cy="1100137"/>
          </a:xfrm>
          <a:custGeom>
            <a:avLst/>
            <a:gdLst>
              <a:gd name="connsiteX0" fmla="*/ 2805113 w 2805113"/>
              <a:gd name="connsiteY0" fmla="*/ 638175 h 1100137"/>
              <a:gd name="connsiteX1" fmla="*/ 2752725 w 2805113"/>
              <a:gd name="connsiteY1" fmla="*/ 657225 h 1100137"/>
              <a:gd name="connsiteX2" fmla="*/ 2714625 w 2805113"/>
              <a:gd name="connsiteY2" fmla="*/ 733425 h 1100137"/>
              <a:gd name="connsiteX3" fmla="*/ 2662238 w 2805113"/>
              <a:gd name="connsiteY3" fmla="*/ 800100 h 1100137"/>
              <a:gd name="connsiteX4" fmla="*/ 2624138 w 2805113"/>
              <a:gd name="connsiteY4" fmla="*/ 833437 h 1100137"/>
              <a:gd name="connsiteX5" fmla="*/ 2590800 w 2805113"/>
              <a:gd name="connsiteY5" fmla="*/ 862012 h 1100137"/>
              <a:gd name="connsiteX6" fmla="*/ 2562225 w 2805113"/>
              <a:gd name="connsiteY6" fmla="*/ 909637 h 1100137"/>
              <a:gd name="connsiteX7" fmla="*/ 2524125 w 2805113"/>
              <a:gd name="connsiteY7" fmla="*/ 942975 h 1100137"/>
              <a:gd name="connsiteX8" fmla="*/ 2505075 w 2805113"/>
              <a:gd name="connsiteY8" fmla="*/ 981075 h 1100137"/>
              <a:gd name="connsiteX9" fmla="*/ 2447925 w 2805113"/>
              <a:gd name="connsiteY9" fmla="*/ 1004887 h 1100137"/>
              <a:gd name="connsiteX10" fmla="*/ 2409825 w 2805113"/>
              <a:gd name="connsiteY10" fmla="*/ 1042987 h 1100137"/>
              <a:gd name="connsiteX11" fmla="*/ 2400300 w 2805113"/>
              <a:gd name="connsiteY11" fmla="*/ 1076325 h 1100137"/>
              <a:gd name="connsiteX12" fmla="*/ 2386013 w 2805113"/>
              <a:gd name="connsiteY12" fmla="*/ 1095375 h 1100137"/>
              <a:gd name="connsiteX13" fmla="*/ 2347913 w 2805113"/>
              <a:gd name="connsiteY13" fmla="*/ 1100137 h 1100137"/>
              <a:gd name="connsiteX14" fmla="*/ 2333625 w 2805113"/>
              <a:gd name="connsiteY14" fmla="*/ 1085850 h 1100137"/>
              <a:gd name="connsiteX15" fmla="*/ 2281238 w 2805113"/>
              <a:gd name="connsiteY15" fmla="*/ 1066800 h 1100137"/>
              <a:gd name="connsiteX16" fmla="*/ 2228850 w 2805113"/>
              <a:gd name="connsiteY16" fmla="*/ 1057275 h 1100137"/>
              <a:gd name="connsiteX17" fmla="*/ 2166938 w 2805113"/>
              <a:gd name="connsiteY17" fmla="*/ 1023937 h 1100137"/>
              <a:gd name="connsiteX18" fmla="*/ 2143125 w 2805113"/>
              <a:gd name="connsiteY18" fmla="*/ 957262 h 1100137"/>
              <a:gd name="connsiteX19" fmla="*/ 2119313 w 2805113"/>
              <a:gd name="connsiteY19" fmla="*/ 904875 h 1100137"/>
              <a:gd name="connsiteX20" fmla="*/ 2124075 w 2805113"/>
              <a:gd name="connsiteY20" fmla="*/ 857250 h 1100137"/>
              <a:gd name="connsiteX21" fmla="*/ 2124075 w 2805113"/>
              <a:gd name="connsiteY21" fmla="*/ 857250 h 1100137"/>
              <a:gd name="connsiteX22" fmla="*/ 2090738 w 2805113"/>
              <a:gd name="connsiteY22" fmla="*/ 795337 h 1100137"/>
              <a:gd name="connsiteX23" fmla="*/ 2085975 w 2805113"/>
              <a:gd name="connsiteY23" fmla="*/ 757237 h 1100137"/>
              <a:gd name="connsiteX24" fmla="*/ 2071688 w 2805113"/>
              <a:gd name="connsiteY24" fmla="*/ 723900 h 1100137"/>
              <a:gd name="connsiteX25" fmla="*/ 2057400 w 2805113"/>
              <a:gd name="connsiteY25" fmla="*/ 685800 h 1100137"/>
              <a:gd name="connsiteX26" fmla="*/ 2028825 w 2805113"/>
              <a:gd name="connsiteY26" fmla="*/ 628650 h 1100137"/>
              <a:gd name="connsiteX27" fmla="*/ 1976438 w 2805113"/>
              <a:gd name="connsiteY27" fmla="*/ 600075 h 1100137"/>
              <a:gd name="connsiteX28" fmla="*/ 1952625 w 2805113"/>
              <a:gd name="connsiteY28" fmla="*/ 571500 h 1100137"/>
              <a:gd name="connsiteX29" fmla="*/ 1924050 w 2805113"/>
              <a:gd name="connsiteY29" fmla="*/ 552450 h 1100137"/>
              <a:gd name="connsiteX30" fmla="*/ 1881188 w 2805113"/>
              <a:gd name="connsiteY30" fmla="*/ 542925 h 1100137"/>
              <a:gd name="connsiteX31" fmla="*/ 1881188 w 2805113"/>
              <a:gd name="connsiteY31" fmla="*/ 542925 h 1100137"/>
              <a:gd name="connsiteX32" fmla="*/ 1857375 w 2805113"/>
              <a:gd name="connsiteY32" fmla="*/ 590550 h 1100137"/>
              <a:gd name="connsiteX33" fmla="*/ 1843088 w 2805113"/>
              <a:gd name="connsiteY33" fmla="*/ 604837 h 1100137"/>
              <a:gd name="connsiteX34" fmla="*/ 1824038 w 2805113"/>
              <a:gd name="connsiteY34" fmla="*/ 585787 h 1100137"/>
              <a:gd name="connsiteX35" fmla="*/ 1824038 w 2805113"/>
              <a:gd name="connsiteY35" fmla="*/ 585787 h 1100137"/>
              <a:gd name="connsiteX36" fmla="*/ 1757363 w 2805113"/>
              <a:gd name="connsiteY36" fmla="*/ 604837 h 1100137"/>
              <a:gd name="connsiteX37" fmla="*/ 1738313 w 2805113"/>
              <a:gd name="connsiteY37" fmla="*/ 604837 h 1100137"/>
              <a:gd name="connsiteX38" fmla="*/ 1728788 w 2805113"/>
              <a:gd name="connsiteY38" fmla="*/ 623887 h 1100137"/>
              <a:gd name="connsiteX39" fmla="*/ 1719263 w 2805113"/>
              <a:gd name="connsiteY39" fmla="*/ 633412 h 1100137"/>
              <a:gd name="connsiteX40" fmla="*/ 1695450 w 2805113"/>
              <a:gd name="connsiteY40" fmla="*/ 647700 h 1100137"/>
              <a:gd name="connsiteX41" fmla="*/ 1690688 w 2805113"/>
              <a:gd name="connsiteY41" fmla="*/ 652462 h 1100137"/>
              <a:gd name="connsiteX42" fmla="*/ 1657350 w 2805113"/>
              <a:gd name="connsiteY42" fmla="*/ 633412 h 1100137"/>
              <a:gd name="connsiteX43" fmla="*/ 1638300 w 2805113"/>
              <a:gd name="connsiteY43" fmla="*/ 633412 h 1100137"/>
              <a:gd name="connsiteX44" fmla="*/ 1638300 w 2805113"/>
              <a:gd name="connsiteY44" fmla="*/ 633412 h 1100137"/>
              <a:gd name="connsiteX45" fmla="*/ 1643063 w 2805113"/>
              <a:gd name="connsiteY45" fmla="*/ 681037 h 1100137"/>
              <a:gd name="connsiteX46" fmla="*/ 1590675 w 2805113"/>
              <a:gd name="connsiteY46" fmla="*/ 695325 h 1100137"/>
              <a:gd name="connsiteX47" fmla="*/ 1590675 w 2805113"/>
              <a:gd name="connsiteY47" fmla="*/ 695325 h 1100137"/>
              <a:gd name="connsiteX48" fmla="*/ 1585913 w 2805113"/>
              <a:gd name="connsiteY48" fmla="*/ 661987 h 1100137"/>
              <a:gd name="connsiteX49" fmla="*/ 1571625 w 2805113"/>
              <a:gd name="connsiteY49" fmla="*/ 666750 h 1100137"/>
              <a:gd name="connsiteX50" fmla="*/ 1543050 w 2805113"/>
              <a:gd name="connsiteY50" fmla="*/ 671512 h 1100137"/>
              <a:gd name="connsiteX51" fmla="*/ 1519238 w 2805113"/>
              <a:gd name="connsiteY51" fmla="*/ 676275 h 1100137"/>
              <a:gd name="connsiteX52" fmla="*/ 1471613 w 2805113"/>
              <a:gd name="connsiteY52" fmla="*/ 657225 h 1100137"/>
              <a:gd name="connsiteX53" fmla="*/ 1457325 w 2805113"/>
              <a:gd name="connsiteY53" fmla="*/ 647700 h 1100137"/>
              <a:gd name="connsiteX54" fmla="*/ 1409700 w 2805113"/>
              <a:gd name="connsiteY54" fmla="*/ 647700 h 1100137"/>
              <a:gd name="connsiteX55" fmla="*/ 1371600 w 2805113"/>
              <a:gd name="connsiteY55" fmla="*/ 676275 h 1100137"/>
              <a:gd name="connsiteX56" fmla="*/ 1338263 w 2805113"/>
              <a:gd name="connsiteY56" fmla="*/ 652462 h 1100137"/>
              <a:gd name="connsiteX57" fmla="*/ 1338263 w 2805113"/>
              <a:gd name="connsiteY57" fmla="*/ 652462 h 1100137"/>
              <a:gd name="connsiteX58" fmla="*/ 1262063 w 2805113"/>
              <a:gd name="connsiteY58" fmla="*/ 638175 h 1100137"/>
              <a:gd name="connsiteX59" fmla="*/ 1262063 w 2805113"/>
              <a:gd name="connsiteY59" fmla="*/ 638175 h 1100137"/>
              <a:gd name="connsiteX60" fmla="*/ 1190625 w 2805113"/>
              <a:gd name="connsiteY60" fmla="*/ 681037 h 1100137"/>
              <a:gd name="connsiteX61" fmla="*/ 1162050 w 2805113"/>
              <a:gd name="connsiteY61" fmla="*/ 681037 h 1100137"/>
              <a:gd name="connsiteX62" fmla="*/ 1162050 w 2805113"/>
              <a:gd name="connsiteY62" fmla="*/ 681037 h 1100137"/>
              <a:gd name="connsiteX63" fmla="*/ 1104900 w 2805113"/>
              <a:gd name="connsiteY63" fmla="*/ 676275 h 1100137"/>
              <a:gd name="connsiteX64" fmla="*/ 1081088 w 2805113"/>
              <a:gd name="connsiteY64" fmla="*/ 685800 h 1100137"/>
              <a:gd name="connsiteX65" fmla="*/ 1062038 w 2805113"/>
              <a:gd name="connsiteY65" fmla="*/ 685800 h 1100137"/>
              <a:gd name="connsiteX66" fmla="*/ 966788 w 2805113"/>
              <a:gd name="connsiteY66" fmla="*/ 676275 h 1100137"/>
              <a:gd name="connsiteX67" fmla="*/ 933450 w 2805113"/>
              <a:gd name="connsiteY67" fmla="*/ 642937 h 1100137"/>
              <a:gd name="connsiteX68" fmla="*/ 871538 w 2805113"/>
              <a:gd name="connsiteY68" fmla="*/ 633412 h 1100137"/>
              <a:gd name="connsiteX69" fmla="*/ 804863 w 2805113"/>
              <a:gd name="connsiteY69" fmla="*/ 600075 h 1100137"/>
              <a:gd name="connsiteX70" fmla="*/ 723900 w 2805113"/>
              <a:gd name="connsiteY70" fmla="*/ 538162 h 1100137"/>
              <a:gd name="connsiteX71" fmla="*/ 676275 w 2805113"/>
              <a:gd name="connsiteY71" fmla="*/ 504825 h 1100137"/>
              <a:gd name="connsiteX72" fmla="*/ 628650 w 2805113"/>
              <a:gd name="connsiteY72" fmla="*/ 447675 h 1100137"/>
              <a:gd name="connsiteX73" fmla="*/ 595313 w 2805113"/>
              <a:gd name="connsiteY73" fmla="*/ 409575 h 1100137"/>
              <a:gd name="connsiteX74" fmla="*/ 533400 w 2805113"/>
              <a:gd name="connsiteY74" fmla="*/ 385762 h 1100137"/>
              <a:gd name="connsiteX75" fmla="*/ 438150 w 2805113"/>
              <a:gd name="connsiteY75" fmla="*/ 361950 h 1100137"/>
              <a:gd name="connsiteX76" fmla="*/ 376238 w 2805113"/>
              <a:gd name="connsiteY76" fmla="*/ 319087 h 1100137"/>
              <a:gd name="connsiteX77" fmla="*/ 319088 w 2805113"/>
              <a:gd name="connsiteY77" fmla="*/ 290512 h 1100137"/>
              <a:gd name="connsiteX78" fmla="*/ 261938 w 2805113"/>
              <a:gd name="connsiteY78" fmla="*/ 247650 h 1100137"/>
              <a:gd name="connsiteX79" fmla="*/ 233363 w 2805113"/>
              <a:gd name="connsiteY79" fmla="*/ 228600 h 1100137"/>
              <a:gd name="connsiteX80" fmla="*/ 204788 w 2805113"/>
              <a:gd name="connsiteY80" fmla="*/ 200025 h 1100137"/>
              <a:gd name="connsiteX81" fmla="*/ 176213 w 2805113"/>
              <a:gd name="connsiteY81" fmla="*/ 161925 h 1100137"/>
              <a:gd name="connsiteX82" fmla="*/ 142875 w 2805113"/>
              <a:gd name="connsiteY82" fmla="*/ 138112 h 1100137"/>
              <a:gd name="connsiteX83" fmla="*/ 95250 w 2805113"/>
              <a:gd name="connsiteY83" fmla="*/ 71437 h 1100137"/>
              <a:gd name="connsiteX84" fmla="*/ 42863 w 2805113"/>
              <a:gd name="connsiteY84" fmla="*/ 57150 h 1100137"/>
              <a:gd name="connsiteX85" fmla="*/ 14288 w 2805113"/>
              <a:gd name="connsiteY85" fmla="*/ 4762 h 1100137"/>
              <a:gd name="connsiteX86" fmla="*/ 0 w 2805113"/>
              <a:gd name="connsiteY86" fmla="*/ 0 h 110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2805113" h="1100137">
                <a:moveTo>
                  <a:pt x="2805113" y="638175"/>
                </a:moveTo>
                <a:lnTo>
                  <a:pt x="2752725" y="657225"/>
                </a:lnTo>
                <a:lnTo>
                  <a:pt x="2714625" y="733425"/>
                </a:lnTo>
                <a:lnTo>
                  <a:pt x="2662238" y="800100"/>
                </a:lnTo>
                <a:lnTo>
                  <a:pt x="2624138" y="833437"/>
                </a:lnTo>
                <a:lnTo>
                  <a:pt x="2590800" y="862012"/>
                </a:lnTo>
                <a:lnTo>
                  <a:pt x="2562225" y="909637"/>
                </a:lnTo>
                <a:lnTo>
                  <a:pt x="2524125" y="942975"/>
                </a:lnTo>
                <a:lnTo>
                  <a:pt x="2505075" y="981075"/>
                </a:lnTo>
                <a:lnTo>
                  <a:pt x="2447925" y="1004887"/>
                </a:lnTo>
                <a:lnTo>
                  <a:pt x="2409825" y="1042987"/>
                </a:lnTo>
                <a:lnTo>
                  <a:pt x="2400300" y="1076325"/>
                </a:lnTo>
                <a:lnTo>
                  <a:pt x="2386013" y="1095375"/>
                </a:lnTo>
                <a:lnTo>
                  <a:pt x="2347913" y="1100137"/>
                </a:lnTo>
                <a:lnTo>
                  <a:pt x="2333625" y="1085850"/>
                </a:lnTo>
                <a:lnTo>
                  <a:pt x="2281238" y="1066800"/>
                </a:lnTo>
                <a:lnTo>
                  <a:pt x="2228850" y="1057275"/>
                </a:lnTo>
                <a:lnTo>
                  <a:pt x="2166938" y="1023937"/>
                </a:lnTo>
                <a:lnTo>
                  <a:pt x="2143125" y="957262"/>
                </a:lnTo>
                <a:lnTo>
                  <a:pt x="2119313" y="904875"/>
                </a:lnTo>
                <a:lnTo>
                  <a:pt x="2124075" y="857250"/>
                </a:lnTo>
                <a:lnTo>
                  <a:pt x="2124075" y="857250"/>
                </a:lnTo>
                <a:lnTo>
                  <a:pt x="2090738" y="795337"/>
                </a:lnTo>
                <a:lnTo>
                  <a:pt x="2085975" y="757237"/>
                </a:lnTo>
                <a:lnTo>
                  <a:pt x="2071688" y="723900"/>
                </a:lnTo>
                <a:lnTo>
                  <a:pt x="2057400" y="685800"/>
                </a:lnTo>
                <a:lnTo>
                  <a:pt x="2028825" y="628650"/>
                </a:lnTo>
                <a:lnTo>
                  <a:pt x="1976438" y="600075"/>
                </a:lnTo>
                <a:lnTo>
                  <a:pt x="1952625" y="571500"/>
                </a:lnTo>
                <a:lnTo>
                  <a:pt x="1924050" y="552450"/>
                </a:lnTo>
                <a:lnTo>
                  <a:pt x="1881188" y="542925"/>
                </a:lnTo>
                <a:lnTo>
                  <a:pt x="1881188" y="542925"/>
                </a:lnTo>
                <a:lnTo>
                  <a:pt x="1857375" y="590550"/>
                </a:lnTo>
                <a:lnTo>
                  <a:pt x="1843088" y="604837"/>
                </a:lnTo>
                <a:lnTo>
                  <a:pt x="1824038" y="585787"/>
                </a:lnTo>
                <a:lnTo>
                  <a:pt x="1824038" y="585787"/>
                </a:lnTo>
                <a:lnTo>
                  <a:pt x="1757363" y="604837"/>
                </a:lnTo>
                <a:lnTo>
                  <a:pt x="1738313" y="604837"/>
                </a:lnTo>
                <a:lnTo>
                  <a:pt x="1728788" y="623887"/>
                </a:lnTo>
                <a:lnTo>
                  <a:pt x="1719263" y="633412"/>
                </a:lnTo>
                <a:lnTo>
                  <a:pt x="1695450" y="647700"/>
                </a:lnTo>
                <a:lnTo>
                  <a:pt x="1690688" y="652462"/>
                </a:lnTo>
                <a:lnTo>
                  <a:pt x="1657350" y="633412"/>
                </a:lnTo>
                <a:lnTo>
                  <a:pt x="1638300" y="633412"/>
                </a:lnTo>
                <a:lnTo>
                  <a:pt x="1638300" y="633412"/>
                </a:lnTo>
                <a:lnTo>
                  <a:pt x="1643063" y="681037"/>
                </a:lnTo>
                <a:lnTo>
                  <a:pt x="1590675" y="695325"/>
                </a:lnTo>
                <a:lnTo>
                  <a:pt x="1590675" y="695325"/>
                </a:lnTo>
                <a:lnTo>
                  <a:pt x="1585913" y="661987"/>
                </a:lnTo>
                <a:lnTo>
                  <a:pt x="1571625" y="666750"/>
                </a:lnTo>
                <a:lnTo>
                  <a:pt x="1543050" y="671512"/>
                </a:lnTo>
                <a:lnTo>
                  <a:pt x="1519238" y="676275"/>
                </a:lnTo>
                <a:lnTo>
                  <a:pt x="1471613" y="657225"/>
                </a:lnTo>
                <a:lnTo>
                  <a:pt x="1457325" y="647700"/>
                </a:lnTo>
                <a:lnTo>
                  <a:pt x="1409700" y="647700"/>
                </a:lnTo>
                <a:lnTo>
                  <a:pt x="1371600" y="676275"/>
                </a:lnTo>
                <a:lnTo>
                  <a:pt x="1338263" y="652462"/>
                </a:lnTo>
                <a:lnTo>
                  <a:pt x="1338263" y="652462"/>
                </a:lnTo>
                <a:lnTo>
                  <a:pt x="1262063" y="638175"/>
                </a:lnTo>
                <a:lnTo>
                  <a:pt x="1262063" y="638175"/>
                </a:lnTo>
                <a:lnTo>
                  <a:pt x="1190625" y="681037"/>
                </a:lnTo>
                <a:lnTo>
                  <a:pt x="1162050" y="681037"/>
                </a:lnTo>
                <a:lnTo>
                  <a:pt x="1162050" y="681037"/>
                </a:lnTo>
                <a:lnTo>
                  <a:pt x="1104900" y="676275"/>
                </a:lnTo>
                <a:lnTo>
                  <a:pt x="1081088" y="685800"/>
                </a:lnTo>
                <a:lnTo>
                  <a:pt x="1062038" y="685800"/>
                </a:lnTo>
                <a:lnTo>
                  <a:pt x="966788" y="676275"/>
                </a:lnTo>
                <a:lnTo>
                  <a:pt x="933450" y="642937"/>
                </a:lnTo>
                <a:lnTo>
                  <a:pt x="871538" y="633412"/>
                </a:lnTo>
                <a:lnTo>
                  <a:pt x="804863" y="600075"/>
                </a:lnTo>
                <a:lnTo>
                  <a:pt x="723900" y="538162"/>
                </a:lnTo>
                <a:lnTo>
                  <a:pt x="676275" y="504825"/>
                </a:lnTo>
                <a:lnTo>
                  <a:pt x="628650" y="447675"/>
                </a:lnTo>
                <a:lnTo>
                  <a:pt x="595313" y="409575"/>
                </a:lnTo>
                <a:lnTo>
                  <a:pt x="533400" y="385762"/>
                </a:lnTo>
                <a:lnTo>
                  <a:pt x="438150" y="361950"/>
                </a:lnTo>
                <a:lnTo>
                  <a:pt x="376238" y="319087"/>
                </a:lnTo>
                <a:lnTo>
                  <a:pt x="319088" y="290512"/>
                </a:lnTo>
                <a:lnTo>
                  <a:pt x="261938" y="247650"/>
                </a:lnTo>
                <a:lnTo>
                  <a:pt x="233363" y="228600"/>
                </a:lnTo>
                <a:lnTo>
                  <a:pt x="204788" y="200025"/>
                </a:lnTo>
                <a:lnTo>
                  <a:pt x="176213" y="161925"/>
                </a:lnTo>
                <a:lnTo>
                  <a:pt x="142875" y="138112"/>
                </a:lnTo>
                <a:lnTo>
                  <a:pt x="95250" y="71437"/>
                </a:lnTo>
                <a:lnTo>
                  <a:pt x="42863" y="57150"/>
                </a:lnTo>
                <a:lnTo>
                  <a:pt x="14288" y="4762"/>
                </a:ln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Ellipse 114"/>
          <p:cNvSpPr/>
          <p:nvPr/>
        </p:nvSpPr>
        <p:spPr>
          <a:xfrm>
            <a:off x="3708385" y="321223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ZoneTexte 115"/>
          <p:cNvSpPr txBox="1"/>
          <p:nvPr/>
        </p:nvSpPr>
        <p:spPr>
          <a:xfrm rot="21780000">
            <a:off x="2265566" y="2892413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Somme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grpSp>
        <p:nvGrpSpPr>
          <p:cNvPr id="117" name="Groupe 116"/>
          <p:cNvGrpSpPr/>
          <p:nvPr/>
        </p:nvGrpSpPr>
        <p:grpSpPr>
          <a:xfrm>
            <a:off x="6441348" y="2837092"/>
            <a:ext cx="562975" cy="421721"/>
            <a:chOff x="5491058" y="1988284"/>
            <a:chExt cx="562975" cy="421721"/>
          </a:xfrm>
        </p:grpSpPr>
        <p:pic>
          <p:nvPicPr>
            <p:cNvPr id="118" name="Image 1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19" name="ZoneTexte 118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4° armée</a:t>
              </a:r>
              <a:endParaRPr lang="fr-FR" sz="800" dirty="0"/>
            </a:p>
          </p:txBody>
        </p:sp>
      </p:grpSp>
      <p:sp>
        <p:nvSpPr>
          <p:cNvPr id="120" name="ZoneTexte 119"/>
          <p:cNvSpPr txBox="1"/>
          <p:nvPr/>
        </p:nvSpPr>
        <p:spPr>
          <a:xfrm>
            <a:off x="3223505" y="332656"/>
            <a:ext cx="2817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PROGRESSION ALLEMANDE</a:t>
            </a:r>
            <a:endParaRPr lang="fr-FR" b="1" dirty="0"/>
          </a:p>
        </p:txBody>
      </p:sp>
      <p:sp>
        <p:nvSpPr>
          <p:cNvPr id="121" name="Ellipse 120"/>
          <p:cNvSpPr/>
          <p:nvPr/>
        </p:nvSpPr>
        <p:spPr>
          <a:xfrm>
            <a:off x="3594561" y="268586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Ellipse 121"/>
          <p:cNvSpPr/>
          <p:nvPr/>
        </p:nvSpPr>
        <p:spPr>
          <a:xfrm>
            <a:off x="4113356" y="18758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ZoneTexte 122"/>
          <p:cNvSpPr txBox="1"/>
          <p:nvPr/>
        </p:nvSpPr>
        <p:spPr>
          <a:xfrm>
            <a:off x="3198254" y="1761068"/>
            <a:ext cx="9829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VALENCIENNES</a:t>
            </a:r>
            <a:endParaRPr lang="fr-FR" sz="1000" dirty="0"/>
          </a:p>
        </p:txBody>
      </p:sp>
      <p:sp>
        <p:nvSpPr>
          <p:cNvPr id="124" name="ZoneTexte 123"/>
          <p:cNvSpPr txBox="1"/>
          <p:nvPr/>
        </p:nvSpPr>
        <p:spPr>
          <a:xfrm>
            <a:off x="4133254" y="1299230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CONDE/</a:t>
            </a:r>
          </a:p>
          <a:p>
            <a:r>
              <a:rPr lang="fr-FR" sz="900" dirty="0" smtClean="0"/>
              <a:t>ESCAUT</a:t>
            </a:r>
            <a:endParaRPr lang="fr-FR" sz="900" dirty="0"/>
          </a:p>
        </p:txBody>
      </p:sp>
      <p:sp>
        <p:nvSpPr>
          <p:cNvPr id="125" name="Ellipse 124"/>
          <p:cNvSpPr/>
          <p:nvPr/>
        </p:nvSpPr>
        <p:spPr>
          <a:xfrm>
            <a:off x="3321661" y="34932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Ellipse 125"/>
          <p:cNvSpPr/>
          <p:nvPr/>
        </p:nvSpPr>
        <p:spPr>
          <a:xfrm>
            <a:off x="3070155" y="296434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Ellipse 126"/>
          <p:cNvSpPr/>
          <p:nvPr/>
        </p:nvSpPr>
        <p:spPr>
          <a:xfrm>
            <a:off x="2224264" y="3078760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ZoneTexte 127"/>
          <p:cNvSpPr txBox="1"/>
          <p:nvPr/>
        </p:nvSpPr>
        <p:spPr>
          <a:xfrm>
            <a:off x="1902745" y="3161128"/>
            <a:ext cx="6046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AMIENS</a:t>
            </a:r>
            <a:endParaRPr lang="fr-FR" sz="1000" dirty="0"/>
          </a:p>
        </p:txBody>
      </p:sp>
      <p:sp>
        <p:nvSpPr>
          <p:cNvPr id="129" name="ZoneTexte 128"/>
          <p:cNvSpPr txBox="1"/>
          <p:nvPr/>
        </p:nvSpPr>
        <p:spPr>
          <a:xfrm>
            <a:off x="2950047" y="3489071"/>
            <a:ext cx="4235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HAM</a:t>
            </a:r>
            <a:endParaRPr lang="fr-FR" sz="900" dirty="0"/>
          </a:p>
        </p:txBody>
      </p:sp>
      <p:sp>
        <p:nvSpPr>
          <p:cNvPr id="130" name="ZoneTexte 129"/>
          <p:cNvSpPr txBox="1"/>
          <p:nvPr/>
        </p:nvSpPr>
        <p:spPr>
          <a:xfrm>
            <a:off x="2678536" y="2790720"/>
            <a:ext cx="6431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PERONNE</a:t>
            </a:r>
            <a:endParaRPr lang="fr-FR" sz="900" dirty="0"/>
          </a:p>
        </p:txBody>
      </p:sp>
      <p:sp>
        <p:nvSpPr>
          <p:cNvPr id="131" name="Ellipse 130"/>
          <p:cNvSpPr/>
          <p:nvPr/>
        </p:nvSpPr>
        <p:spPr>
          <a:xfrm>
            <a:off x="2832795" y="197511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ZoneTexte 131"/>
          <p:cNvSpPr txBox="1"/>
          <p:nvPr/>
        </p:nvSpPr>
        <p:spPr>
          <a:xfrm>
            <a:off x="2331973" y="1900988"/>
            <a:ext cx="5293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ARRAS</a:t>
            </a:r>
            <a:endParaRPr lang="fr-FR" sz="1000" dirty="0"/>
          </a:p>
        </p:txBody>
      </p:sp>
      <p:grpSp>
        <p:nvGrpSpPr>
          <p:cNvPr id="133" name="Groupe 132"/>
          <p:cNvGrpSpPr/>
          <p:nvPr/>
        </p:nvGrpSpPr>
        <p:grpSpPr>
          <a:xfrm>
            <a:off x="2635128" y="1199663"/>
            <a:ext cx="758541" cy="421721"/>
            <a:chOff x="2968612" y="1194428"/>
            <a:chExt cx="758541" cy="421721"/>
          </a:xfrm>
        </p:grpSpPr>
        <p:pic>
          <p:nvPicPr>
            <p:cNvPr id="134" name="Image 13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464" y="1374158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35" name="ZoneTexte 134"/>
            <p:cNvSpPr txBox="1"/>
            <p:nvPr/>
          </p:nvSpPr>
          <p:spPr>
            <a:xfrm>
              <a:off x="2968612" y="1194428"/>
              <a:ext cx="75854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err="1" smtClean="0"/>
                <a:t>Gpt</a:t>
              </a:r>
              <a:r>
                <a:rPr lang="fr-FR" sz="800" dirty="0"/>
                <a:t> </a:t>
              </a:r>
              <a:r>
                <a:rPr lang="fr-FR" sz="800" dirty="0" smtClean="0"/>
                <a:t>d’AMADE</a:t>
              </a:r>
              <a:endParaRPr lang="fr-FR" sz="800" dirty="0"/>
            </a:p>
          </p:txBody>
        </p:sp>
      </p:grpSp>
      <p:sp>
        <p:nvSpPr>
          <p:cNvPr id="136" name="Ellipse 135"/>
          <p:cNvSpPr/>
          <p:nvPr/>
        </p:nvSpPr>
        <p:spPr>
          <a:xfrm>
            <a:off x="7230687" y="47170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ZoneTexte 136"/>
          <p:cNvSpPr txBox="1"/>
          <p:nvPr/>
        </p:nvSpPr>
        <p:spPr>
          <a:xfrm>
            <a:off x="7266691" y="4557522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VERDUN</a:t>
            </a:r>
            <a:endParaRPr lang="fr-FR" sz="1000" dirty="0"/>
          </a:p>
        </p:txBody>
      </p:sp>
      <p:grpSp>
        <p:nvGrpSpPr>
          <p:cNvPr id="138" name="Groupe 137"/>
          <p:cNvGrpSpPr/>
          <p:nvPr/>
        </p:nvGrpSpPr>
        <p:grpSpPr>
          <a:xfrm>
            <a:off x="7266691" y="3692213"/>
            <a:ext cx="562975" cy="421721"/>
            <a:chOff x="5491058" y="1988284"/>
            <a:chExt cx="562975" cy="421721"/>
          </a:xfrm>
        </p:grpSpPr>
        <p:pic>
          <p:nvPicPr>
            <p:cNvPr id="139" name="Image 13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40" name="ZoneTexte 139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3° armée</a:t>
              </a:r>
              <a:endParaRPr lang="fr-FR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6431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490029" y="1542491"/>
            <a:ext cx="1973943" cy="1146629"/>
          </a:xfrm>
          <a:custGeom>
            <a:avLst/>
            <a:gdLst>
              <a:gd name="connsiteX0" fmla="*/ 0 w 1973943"/>
              <a:gd name="connsiteY0" fmla="*/ 1146629 h 1146629"/>
              <a:gd name="connsiteX1" fmla="*/ 14514 w 1973943"/>
              <a:gd name="connsiteY1" fmla="*/ 957943 h 1146629"/>
              <a:gd name="connsiteX2" fmla="*/ 377371 w 1973943"/>
              <a:gd name="connsiteY2" fmla="*/ 653143 h 1146629"/>
              <a:gd name="connsiteX3" fmla="*/ 957943 w 1973943"/>
              <a:gd name="connsiteY3" fmla="*/ 333829 h 1146629"/>
              <a:gd name="connsiteX4" fmla="*/ 1393371 w 1973943"/>
              <a:gd name="connsiteY4" fmla="*/ 145143 h 1146629"/>
              <a:gd name="connsiteX5" fmla="*/ 1973943 w 1973943"/>
              <a:gd name="connsiteY5" fmla="*/ 0 h 114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3943" h="1146629">
                <a:moveTo>
                  <a:pt x="0" y="1146629"/>
                </a:moveTo>
                <a:lnTo>
                  <a:pt x="14514" y="957943"/>
                </a:lnTo>
                <a:lnTo>
                  <a:pt x="377371" y="653143"/>
                </a:lnTo>
                <a:lnTo>
                  <a:pt x="957943" y="333829"/>
                </a:lnTo>
                <a:lnTo>
                  <a:pt x="1393371" y="145143"/>
                </a:lnTo>
                <a:lnTo>
                  <a:pt x="197394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rme libre 2"/>
          <p:cNvSpPr/>
          <p:nvPr/>
        </p:nvSpPr>
        <p:spPr>
          <a:xfrm>
            <a:off x="1703286" y="2790720"/>
            <a:ext cx="3730171" cy="2699657"/>
          </a:xfrm>
          <a:custGeom>
            <a:avLst/>
            <a:gdLst>
              <a:gd name="connsiteX0" fmla="*/ 3730171 w 3730171"/>
              <a:gd name="connsiteY0" fmla="*/ 0 h 2699657"/>
              <a:gd name="connsiteX1" fmla="*/ 3468914 w 3730171"/>
              <a:gd name="connsiteY1" fmla="*/ 29028 h 2699657"/>
              <a:gd name="connsiteX2" fmla="*/ 3410857 w 3730171"/>
              <a:gd name="connsiteY2" fmla="*/ 174171 h 2699657"/>
              <a:gd name="connsiteX3" fmla="*/ 2612571 w 3730171"/>
              <a:gd name="connsiteY3" fmla="*/ 217714 h 2699657"/>
              <a:gd name="connsiteX4" fmla="*/ 2264228 w 3730171"/>
              <a:gd name="connsiteY4" fmla="*/ 580571 h 2699657"/>
              <a:gd name="connsiteX5" fmla="*/ 2264228 w 3730171"/>
              <a:gd name="connsiteY5" fmla="*/ 754742 h 2699657"/>
              <a:gd name="connsiteX6" fmla="*/ 2177143 w 3730171"/>
              <a:gd name="connsiteY6" fmla="*/ 943428 h 2699657"/>
              <a:gd name="connsiteX7" fmla="*/ 1756228 w 3730171"/>
              <a:gd name="connsiteY7" fmla="*/ 1161142 h 2699657"/>
              <a:gd name="connsiteX8" fmla="*/ 1640114 w 3730171"/>
              <a:gd name="connsiteY8" fmla="*/ 1175657 h 2699657"/>
              <a:gd name="connsiteX9" fmla="*/ 1407886 w 3730171"/>
              <a:gd name="connsiteY9" fmla="*/ 1451428 h 2699657"/>
              <a:gd name="connsiteX10" fmla="*/ 1175657 w 3730171"/>
              <a:gd name="connsiteY10" fmla="*/ 1741714 h 2699657"/>
              <a:gd name="connsiteX11" fmla="*/ 870857 w 3730171"/>
              <a:gd name="connsiteY11" fmla="*/ 1872342 h 2699657"/>
              <a:gd name="connsiteX12" fmla="*/ 682171 w 3730171"/>
              <a:gd name="connsiteY12" fmla="*/ 1959428 h 2699657"/>
              <a:gd name="connsiteX13" fmla="*/ 653143 w 3730171"/>
              <a:gd name="connsiteY13" fmla="*/ 2119085 h 2699657"/>
              <a:gd name="connsiteX14" fmla="*/ 377371 w 3730171"/>
              <a:gd name="connsiteY14" fmla="*/ 2293257 h 2699657"/>
              <a:gd name="connsiteX15" fmla="*/ 261257 w 3730171"/>
              <a:gd name="connsiteY15" fmla="*/ 2409371 h 2699657"/>
              <a:gd name="connsiteX16" fmla="*/ 14514 w 3730171"/>
              <a:gd name="connsiteY16" fmla="*/ 2554514 h 2699657"/>
              <a:gd name="connsiteX17" fmla="*/ 0 w 3730171"/>
              <a:gd name="connsiteY17" fmla="*/ 2699657 h 2699657"/>
              <a:gd name="connsiteX18" fmla="*/ 0 w 3730171"/>
              <a:gd name="connsiteY18" fmla="*/ 2699657 h 269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30171" h="2699657">
                <a:moveTo>
                  <a:pt x="3730171" y="0"/>
                </a:moveTo>
                <a:lnTo>
                  <a:pt x="3468914" y="29028"/>
                </a:lnTo>
                <a:lnTo>
                  <a:pt x="3410857" y="174171"/>
                </a:lnTo>
                <a:lnTo>
                  <a:pt x="2612571" y="217714"/>
                </a:lnTo>
                <a:lnTo>
                  <a:pt x="2264228" y="580571"/>
                </a:lnTo>
                <a:lnTo>
                  <a:pt x="2264228" y="754742"/>
                </a:lnTo>
                <a:lnTo>
                  <a:pt x="2177143" y="943428"/>
                </a:lnTo>
                <a:lnTo>
                  <a:pt x="1756228" y="1161142"/>
                </a:lnTo>
                <a:lnTo>
                  <a:pt x="1640114" y="1175657"/>
                </a:lnTo>
                <a:lnTo>
                  <a:pt x="1407886" y="1451428"/>
                </a:lnTo>
                <a:lnTo>
                  <a:pt x="1175657" y="1741714"/>
                </a:lnTo>
                <a:lnTo>
                  <a:pt x="870857" y="1872342"/>
                </a:lnTo>
                <a:lnTo>
                  <a:pt x="682171" y="1959428"/>
                </a:lnTo>
                <a:lnTo>
                  <a:pt x="653143" y="2119085"/>
                </a:lnTo>
                <a:lnTo>
                  <a:pt x="377371" y="2293257"/>
                </a:lnTo>
                <a:lnTo>
                  <a:pt x="261257" y="2409371"/>
                </a:lnTo>
                <a:lnTo>
                  <a:pt x="14514" y="2554514"/>
                </a:lnTo>
                <a:lnTo>
                  <a:pt x="0" y="2699657"/>
                </a:lnTo>
                <a:lnTo>
                  <a:pt x="0" y="26996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3096657" y="4009920"/>
            <a:ext cx="3744686" cy="1538514"/>
          </a:xfrm>
          <a:custGeom>
            <a:avLst/>
            <a:gdLst>
              <a:gd name="connsiteX0" fmla="*/ 0 w 3744686"/>
              <a:gd name="connsiteY0" fmla="*/ 290285 h 1538514"/>
              <a:gd name="connsiteX1" fmla="*/ 246743 w 3744686"/>
              <a:gd name="connsiteY1" fmla="*/ 377371 h 1538514"/>
              <a:gd name="connsiteX2" fmla="*/ 667657 w 3744686"/>
              <a:gd name="connsiteY2" fmla="*/ 391885 h 1538514"/>
              <a:gd name="connsiteX3" fmla="*/ 1030515 w 3744686"/>
              <a:gd name="connsiteY3" fmla="*/ 406400 h 1538514"/>
              <a:gd name="connsiteX4" fmla="*/ 1422400 w 3744686"/>
              <a:gd name="connsiteY4" fmla="*/ 362857 h 1538514"/>
              <a:gd name="connsiteX5" fmla="*/ 1770743 w 3744686"/>
              <a:gd name="connsiteY5" fmla="*/ 333828 h 1538514"/>
              <a:gd name="connsiteX6" fmla="*/ 1886857 w 3744686"/>
              <a:gd name="connsiteY6" fmla="*/ 246742 h 1538514"/>
              <a:gd name="connsiteX7" fmla="*/ 2090057 w 3744686"/>
              <a:gd name="connsiteY7" fmla="*/ 130628 h 1538514"/>
              <a:gd name="connsiteX8" fmla="*/ 2264229 w 3744686"/>
              <a:gd name="connsiteY8" fmla="*/ 0 h 1538514"/>
              <a:gd name="connsiteX9" fmla="*/ 2728686 w 3744686"/>
              <a:gd name="connsiteY9" fmla="*/ 58057 h 1538514"/>
              <a:gd name="connsiteX10" fmla="*/ 3004457 w 3744686"/>
              <a:gd name="connsiteY10" fmla="*/ 72571 h 1538514"/>
              <a:gd name="connsiteX11" fmla="*/ 3149600 w 3744686"/>
              <a:gd name="connsiteY11" fmla="*/ 319314 h 1538514"/>
              <a:gd name="connsiteX12" fmla="*/ 3367315 w 3744686"/>
              <a:gd name="connsiteY12" fmla="*/ 566057 h 1538514"/>
              <a:gd name="connsiteX13" fmla="*/ 3468915 w 3744686"/>
              <a:gd name="connsiteY13" fmla="*/ 1001485 h 1538514"/>
              <a:gd name="connsiteX14" fmla="*/ 3744686 w 3744686"/>
              <a:gd name="connsiteY14" fmla="*/ 1538514 h 1538514"/>
              <a:gd name="connsiteX15" fmla="*/ 3744686 w 3744686"/>
              <a:gd name="connsiteY15" fmla="*/ 1538514 h 1538514"/>
              <a:gd name="connsiteX16" fmla="*/ 3744686 w 3744686"/>
              <a:gd name="connsiteY16" fmla="*/ 1538514 h 1538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44686" h="1538514">
                <a:moveTo>
                  <a:pt x="0" y="290285"/>
                </a:moveTo>
                <a:lnTo>
                  <a:pt x="246743" y="377371"/>
                </a:lnTo>
                <a:lnTo>
                  <a:pt x="667657" y="391885"/>
                </a:lnTo>
                <a:lnTo>
                  <a:pt x="1030515" y="406400"/>
                </a:lnTo>
                <a:lnTo>
                  <a:pt x="1422400" y="362857"/>
                </a:lnTo>
                <a:lnTo>
                  <a:pt x="1770743" y="333828"/>
                </a:lnTo>
                <a:lnTo>
                  <a:pt x="1886857" y="246742"/>
                </a:lnTo>
                <a:lnTo>
                  <a:pt x="2090057" y="130628"/>
                </a:lnTo>
                <a:lnTo>
                  <a:pt x="2264229" y="0"/>
                </a:lnTo>
                <a:lnTo>
                  <a:pt x="2728686" y="58057"/>
                </a:lnTo>
                <a:lnTo>
                  <a:pt x="3004457" y="72571"/>
                </a:lnTo>
                <a:lnTo>
                  <a:pt x="3149600" y="319314"/>
                </a:lnTo>
                <a:lnTo>
                  <a:pt x="3367315" y="566057"/>
                </a:lnTo>
                <a:lnTo>
                  <a:pt x="3468915" y="1001485"/>
                </a:lnTo>
                <a:lnTo>
                  <a:pt x="3744686" y="1538514"/>
                </a:lnTo>
                <a:lnTo>
                  <a:pt x="3744686" y="1538514"/>
                </a:lnTo>
                <a:lnTo>
                  <a:pt x="3744686" y="15385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098143" y="4416320"/>
            <a:ext cx="1930400" cy="1001485"/>
          </a:xfrm>
          <a:custGeom>
            <a:avLst/>
            <a:gdLst>
              <a:gd name="connsiteX0" fmla="*/ 0 w 1930400"/>
              <a:gd name="connsiteY0" fmla="*/ 0 h 1001485"/>
              <a:gd name="connsiteX1" fmla="*/ 348343 w 1930400"/>
              <a:gd name="connsiteY1" fmla="*/ 188685 h 1001485"/>
              <a:gd name="connsiteX2" fmla="*/ 667657 w 1930400"/>
              <a:gd name="connsiteY2" fmla="*/ 188685 h 1001485"/>
              <a:gd name="connsiteX3" fmla="*/ 928914 w 1930400"/>
              <a:gd name="connsiteY3" fmla="*/ 304800 h 1001485"/>
              <a:gd name="connsiteX4" fmla="*/ 1248229 w 1930400"/>
              <a:gd name="connsiteY4" fmla="*/ 478971 h 1001485"/>
              <a:gd name="connsiteX5" fmla="*/ 1727200 w 1930400"/>
              <a:gd name="connsiteY5" fmla="*/ 1001485 h 1001485"/>
              <a:gd name="connsiteX6" fmla="*/ 1930400 w 1930400"/>
              <a:gd name="connsiteY6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0400" h="1001485">
                <a:moveTo>
                  <a:pt x="0" y="0"/>
                </a:moveTo>
                <a:lnTo>
                  <a:pt x="348343" y="188685"/>
                </a:lnTo>
                <a:lnTo>
                  <a:pt x="667657" y="188685"/>
                </a:lnTo>
                <a:lnTo>
                  <a:pt x="928914" y="304800"/>
                </a:lnTo>
                <a:lnTo>
                  <a:pt x="1248229" y="478971"/>
                </a:lnTo>
                <a:lnTo>
                  <a:pt x="1727200" y="1001485"/>
                </a:lnTo>
                <a:lnTo>
                  <a:pt x="1930400" y="100148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4896429" y="4322720"/>
            <a:ext cx="1030514" cy="725715"/>
          </a:xfrm>
          <a:custGeom>
            <a:avLst/>
            <a:gdLst>
              <a:gd name="connsiteX0" fmla="*/ 0 w 1030514"/>
              <a:gd name="connsiteY0" fmla="*/ 0 h 725715"/>
              <a:gd name="connsiteX1" fmla="*/ 203200 w 1030514"/>
              <a:gd name="connsiteY1" fmla="*/ 72572 h 725715"/>
              <a:gd name="connsiteX2" fmla="*/ 435428 w 1030514"/>
              <a:gd name="connsiteY2" fmla="*/ 72572 h 725715"/>
              <a:gd name="connsiteX3" fmla="*/ 696685 w 1030514"/>
              <a:gd name="connsiteY3" fmla="*/ 203200 h 725715"/>
              <a:gd name="connsiteX4" fmla="*/ 827314 w 1030514"/>
              <a:gd name="connsiteY4" fmla="*/ 377372 h 725715"/>
              <a:gd name="connsiteX5" fmla="*/ 856343 w 1030514"/>
              <a:gd name="connsiteY5" fmla="*/ 522515 h 725715"/>
              <a:gd name="connsiteX6" fmla="*/ 1030514 w 1030514"/>
              <a:gd name="connsiteY6" fmla="*/ 725715 h 72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514" h="725715">
                <a:moveTo>
                  <a:pt x="0" y="0"/>
                </a:moveTo>
                <a:lnTo>
                  <a:pt x="203200" y="72572"/>
                </a:lnTo>
                <a:lnTo>
                  <a:pt x="435428" y="72572"/>
                </a:lnTo>
                <a:lnTo>
                  <a:pt x="696685" y="203200"/>
                </a:lnTo>
                <a:lnTo>
                  <a:pt x="827314" y="377372"/>
                </a:lnTo>
                <a:lnTo>
                  <a:pt x="856343" y="522515"/>
                </a:lnTo>
                <a:lnTo>
                  <a:pt x="1030514" y="72571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3353407" y="4861417"/>
            <a:ext cx="957943" cy="551543"/>
          </a:xfrm>
          <a:custGeom>
            <a:avLst/>
            <a:gdLst>
              <a:gd name="connsiteX0" fmla="*/ 957943 w 957943"/>
              <a:gd name="connsiteY0" fmla="*/ 43543 h 551543"/>
              <a:gd name="connsiteX1" fmla="*/ 827315 w 957943"/>
              <a:gd name="connsiteY1" fmla="*/ 0 h 551543"/>
              <a:gd name="connsiteX2" fmla="*/ 624115 w 957943"/>
              <a:gd name="connsiteY2" fmla="*/ 58057 h 551543"/>
              <a:gd name="connsiteX3" fmla="*/ 522515 w 957943"/>
              <a:gd name="connsiteY3" fmla="*/ 29028 h 551543"/>
              <a:gd name="connsiteX4" fmla="*/ 290286 w 957943"/>
              <a:gd name="connsiteY4" fmla="*/ 29028 h 551543"/>
              <a:gd name="connsiteX5" fmla="*/ 130629 w 957943"/>
              <a:gd name="connsiteY5" fmla="*/ 116114 h 551543"/>
              <a:gd name="connsiteX6" fmla="*/ 116115 w 957943"/>
              <a:gd name="connsiteY6" fmla="*/ 319314 h 551543"/>
              <a:gd name="connsiteX7" fmla="*/ 58058 w 957943"/>
              <a:gd name="connsiteY7" fmla="*/ 435428 h 551543"/>
              <a:gd name="connsiteX8" fmla="*/ 0 w 957943"/>
              <a:gd name="connsiteY8" fmla="*/ 551543 h 5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7943" h="551543">
                <a:moveTo>
                  <a:pt x="957943" y="43543"/>
                </a:moveTo>
                <a:lnTo>
                  <a:pt x="827315" y="0"/>
                </a:lnTo>
                <a:lnTo>
                  <a:pt x="624115" y="58057"/>
                </a:lnTo>
                <a:lnTo>
                  <a:pt x="522515" y="29028"/>
                </a:lnTo>
                <a:lnTo>
                  <a:pt x="290286" y="29028"/>
                </a:lnTo>
                <a:lnTo>
                  <a:pt x="130629" y="116114"/>
                </a:lnTo>
                <a:lnTo>
                  <a:pt x="116115" y="319314"/>
                </a:lnTo>
                <a:lnTo>
                  <a:pt x="58058" y="435428"/>
                </a:lnTo>
                <a:lnTo>
                  <a:pt x="0" y="55154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2332843" y="5128654"/>
            <a:ext cx="3867150" cy="1157287"/>
          </a:xfrm>
          <a:custGeom>
            <a:avLst/>
            <a:gdLst>
              <a:gd name="connsiteX0" fmla="*/ 0 w 3867150"/>
              <a:gd name="connsiteY0" fmla="*/ 819150 h 1157287"/>
              <a:gd name="connsiteX1" fmla="*/ 166688 w 3867150"/>
              <a:gd name="connsiteY1" fmla="*/ 881062 h 1157287"/>
              <a:gd name="connsiteX2" fmla="*/ 214313 w 3867150"/>
              <a:gd name="connsiteY2" fmla="*/ 881062 h 1157287"/>
              <a:gd name="connsiteX3" fmla="*/ 200025 w 3867150"/>
              <a:gd name="connsiteY3" fmla="*/ 823912 h 1157287"/>
              <a:gd name="connsiteX4" fmla="*/ 90488 w 3867150"/>
              <a:gd name="connsiteY4" fmla="*/ 776287 h 1157287"/>
              <a:gd name="connsiteX5" fmla="*/ 138113 w 3867150"/>
              <a:gd name="connsiteY5" fmla="*/ 723900 h 1157287"/>
              <a:gd name="connsiteX6" fmla="*/ 495300 w 3867150"/>
              <a:gd name="connsiteY6" fmla="*/ 604837 h 1157287"/>
              <a:gd name="connsiteX7" fmla="*/ 604838 w 3867150"/>
              <a:gd name="connsiteY7" fmla="*/ 600075 h 1157287"/>
              <a:gd name="connsiteX8" fmla="*/ 604838 w 3867150"/>
              <a:gd name="connsiteY8" fmla="*/ 547687 h 1157287"/>
              <a:gd name="connsiteX9" fmla="*/ 538163 w 3867150"/>
              <a:gd name="connsiteY9" fmla="*/ 538162 h 1157287"/>
              <a:gd name="connsiteX10" fmla="*/ 642938 w 3867150"/>
              <a:gd name="connsiteY10" fmla="*/ 447675 h 1157287"/>
              <a:gd name="connsiteX11" fmla="*/ 709613 w 3867150"/>
              <a:gd name="connsiteY11" fmla="*/ 495300 h 1157287"/>
              <a:gd name="connsiteX12" fmla="*/ 733425 w 3867150"/>
              <a:gd name="connsiteY12" fmla="*/ 519112 h 1157287"/>
              <a:gd name="connsiteX13" fmla="*/ 814388 w 3867150"/>
              <a:gd name="connsiteY13" fmla="*/ 500062 h 1157287"/>
              <a:gd name="connsiteX14" fmla="*/ 833438 w 3867150"/>
              <a:gd name="connsiteY14" fmla="*/ 452437 h 1157287"/>
              <a:gd name="connsiteX15" fmla="*/ 871538 w 3867150"/>
              <a:gd name="connsiteY15" fmla="*/ 466725 h 1157287"/>
              <a:gd name="connsiteX16" fmla="*/ 919163 w 3867150"/>
              <a:gd name="connsiteY16" fmla="*/ 423862 h 1157287"/>
              <a:gd name="connsiteX17" fmla="*/ 895350 w 3867150"/>
              <a:gd name="connsiteY17" fmla="*/ 319087 h 1157287"/>
              <a:gd name="connsiteX18" fmla="*/ 923925 w 3867150"/>
              <a:gd name="connsiteY18" fmla="*/ 290512 h 1157287"/>
              <a:gd name="connsiteX19" fmla="*/ 1023938 w 3867150"/>
              <a:gd name="connsiteY19" fmla="*/ 290512 h 1157287"/>
              <a:gd name="connsiteX20" fmla="*/ 1066800 w 3867150"/>
              <a:gd name="connsiteY20" fmla="*/ 290512 h 1157287"/>
              <a:gd name="connsiteX21" fmla="*/ 1085850 w 3867150"/>
              <a:gd name="connsiteY21" fmla="*/ 314325 h 1157287"/>
              <a:gd name="connsiteX22" fmla="*/ 1066800 w 3867150"/>
              <a:gd name="connsiteY22" fmla="*/ 347662 h 1157287"/>
              <a:gd name="connsiteX23" fmla="*/ 1004888 w 3867150"/>
              <a:gd name="connsiteY23" fmla="*/ 347662 h 1157287"/>
              <a:gd name="connsiteX24" fmla="*/ 1009650 w 3867150"/>
              <a:gd name="connsiteY24" fmla="*/ 423862 h 1157287"/>
              <a:gd name="connsiteX25" fmla="*/ 1147763 w 3867150"/>
              <a:gd name="connsiteY25" fmla="*/ 414337 h 1157287"/>
              <a:gd name="connsiteX26" fmla="*/ 1185863 w 3867150"/>
              <a:gd name="connsiteY26" fmla="*/ 442912 h 1157287"/>
              <a:gd name="connsiteX27" fmla="*/ 1238250 w 3867150"/>
              <a:gd name="connsiteY27" fmla="*/ 423862 h 1157287"/>
              <a:gd name="connsiteX28" fmla="*/ 1252538 w 3867150"/>
              <a:gd name="connsiteY28" fmla="*/ 352425 h 1157287"/>
              <a:gd name="connsiteX29" fmla="*/ 1295400 w 3867150"/>
              <a:gd name="connsiteY29" fmla="*/ 347662 h 1157287"/>
              <a:gd name="connsiteX30" fmla="*/ 1309688 w 3867150"/>
              <a:gd name="connsiteY30" fmla="*/ 390525 h 1157287"/>
              <a:gd name="connsiteX31" fmla="*/ 1319213 w 3867150"/>
              <a:gd name="connsiteY31" fmla="*/ 423862 h 1157287"/>
              <a:gd name="connsiteX32" fmla="*/ 1362075 w 3867150"/>
              <a:gd name="connsiteY32" fmla="*/ 357187 h 1157287"/>
              <a:gd name="connsiteX33" fmla="*/ 1409700 w 3867150"/>
              <a:gd name="connsiteY33" fmla="*/ 352425 h 1157287"/>
              <a:gd name="connsiteX34" fmla="*/ 1466850 w 3867150"/>
              <a:gd name="connsiteY34" fmla="*/ 400050 h 1157287"/>
              <a:gd name="connsiteX35" fmla="*/ 1514475 w 3867150"/>
              <a:gd name="connsiteY35" fmla="*/ 361950 h 1157287"/>
              <a:gd name="connsiteX36" fmla="*/ 1585913 w 3867150"/>
              <a:gd name="connsiteY36" fmla="*/ 371475 h 1157287"/>
              <a:gd name="connsiteX37" fmla="*/ 1614488 w 3867150"/>
              <a:gd name="connsiteY37" fmla="*/ 300037 h 1157287"/>
              <a:gd name="connsiteX38" fmla="*/ 1657350 w 3867150"/>
              <a:gd name="connsiteY38" fmla="*/ 252412 h 1157287"/>
              <a:gd name="connsiteX39" fmla="*/ 1657350 w 3867150"/>
              <a:gd name="connsiteY39" fmla="*/ 190500 h 1157287"/>
              <a:gd name="connsiteX40" fmla="*/ 1695450 w 3867150"/>
              <a:gd name="connsiteY40" fmla="*/ 161925 h 1157287"/>
              <a:gd name="connsiteX41" fmla="*/ 1790700 w 3867150"/>
              <a:gd name="connsiteY41" fmla="*/ 142875 h 1157287"/>
              <a:gd name="connsiteX42" fmla="*/ 1852613 w 3867150"/>
              <a:gd name="connsiteY42" fmla="*/ 90487 h 1157287"/>
              <a:gd name="connsiteX43" fmla="*/ 1914525 w 3867150"/>
              <a:gd name="connsiteY43" fmla="*/ 85725 h 1157287"/>
              <a:gd name="connsiteX44" fmla="*/ 1985963 w 3867150"/>
              <a:gd name="connsiteY44" fmla="*/ 100012 h 1157287"/>
              <a:gd name="connsiteX45" fmla="*/ 2071688 w 3867150"/>
              <a:gd name="connsiteY45" fmla="*/ 66675 h 1157287"/>
              <a:gd name="connsiteX46" fmla="*/ 2109788 w 3867150"/>
              <a:gd name="connsiteY46" fmla="*/ 19050 h 1157287"/>
              <a:gd name="connsiteX47" fmla="*/ 2200275 w 3867150"/>
              <a:gd name="connsiteY47" fmla="*/ 0 h 1157287"/>
              <a:gd name="connsiteX48" fmla="*/ 2328863 w 3867150"/>
              <a:gd name="connsiteY48" fmla="*/ 47625 h 1157287"/>
              <a:gd name="connsiteX49" fmla="*/ 2566988 w 3867150"/>
              <a:gd name="connsiteY49" fmla="*/ 66675 h 1157287"/>
              <a:gd name="connsiteX50" fmla="*/ 2652713 w 3867150"/>
              <a:gd name="connsiteY50" fmla="*/ 109537 h 1157287"/>
              <a:gd name="connsiteX51" fmla="*/ 2747963 w 3867150"/>
              <a:gd name="connsiteY51" fmla="*/ 95250 h 1157287"/>
              <a:gd name="connsiteX52" fmla="*/ 2886075 w 3867150"/>
              <a:gd name="connsiteY52" fmla="*/ 142875 h 1157287"/>
              <a:gd name="connsiteX53" fmla="*/ 2981325 w 3867150"/>
              <a:gd name="connsiteY53" fmla="*/ 133350 h 1157287"/>
              <a:gd name="connsiteX54" fmla="*/ 3052763 w 3867150"/>
              <a:gd name="connsiteY54" fmla="*/ 233362 h 1157287"/>
              <a:gd name="connsiteX55" fmla="*/ 3224213 w 3867150"/>
              <a:gd name="connsiteY55" fmla="*/ 280987 h 1157287"/>
              <a:gd name="connsiteX56" fmla="*/ 3352800 w 3867150"/>
              <a:gd name="connsiteY56" fmla="*/ 400050 h 1157287"/>
              <a:gd name="connsiteX57" fmla="*/ 3467100 w 3867150"/>
              <a:gd name="connsiteY57" fmla="*/ 585787 h 1157287"/>
              <a:gd name="connsiteX58" fmla="*/ 3571875 w 3867150"/>
              <a:gd name="connsiteY58" fmla="*/ 652462 h 1157287"/>
              <a:gd name="connsiteX59" fmla="*/ 3619500 w 3867150"/>
              <a:gd name="connsiteY59" fmla="*/ 766762 h 1157287"/>
              <a:gd name="connsiteX60" fmla="*/ 3700463 w 3867150"/>
              <a:gd name="connsiteY60" fmla="*/ 866775 h 1157287"/>
              <a:gd name="connsiteX61" fmla="*/ 3705225 w 3867150"/>
              <a:gd name="connsiteY61" fmla="*/ 947737 h 1157287"/>
              <a:gd name="connsiteX62" fmla="*/ 3733800 w 3867150"/>
              <a:gd name="connsiteY62" fmla="*/ 1057275 h 1157287"/>
              <a:gd name="connsiteX63" fmla="*/ 3867150 w 3867150"/>
              <a:gd name="connsiteY63" fmla="*/ 1157287 h 1157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867150" h="1157287">
                <a:moveTo>
                  <a:pt x="0" y="819150"/>
                </a:moveTo>
                <a:lnTo>
                  <a:pt x="166688" y="881062"/>
                </a:lnTo>
                <a:lnTo>
                  <a:pt x="214313" y="881062"/>
                </a:lnTo>
                <a:lnTo>
                  <a:pt x="200025" y="823912"/>
                </a:lnTo>
                <a:lnTo>
                  <a:pt x="90488" y="776287"/>
                </a:lnTo>
                <a:lnTo>
                  <a:pt x="138113" y="723900"/>
                </a:lnTo>
                <a:lnTo>
                  <a:pt x="495300" y="604837"/>
                </a:lnTo>
                <a:lnTo>
                  <a:pt x="604838" y="600075"/>
                </a:lnTo>
                <a:lnTo>
                  <a:pt x="604838" y="547687"/>
                </a:lnTo>
                <a:lnTo>
                  <a:pt x="538163" y="538162"/>
                </a:lnTo>
                <a:lnTo>
                  <a:pt x="642938" y="447675"/>
                </a:lnTo>
                <a:lnTo>
                  <a:pt x="709613" y="495300"/>
                </a:lnTo>
                <a:lnTo>
                  <a:pt x="733425" y="519112"/>
                </a:lnTo>
                <a:lnTo>
                  <a:pt x="814388" y="500062"/>
                </a:lnTo>
                <a:lnTo>
                  <a:pt x="833438" y="452437"/>
                </a:lnTo>
                <a:lnTo>
                  <a:pt x="871538" y="466725"/>
                </a:lnTo>
                <a:lnTo>
                  <a:pt x="919163" y="423862"/>
                </a:lnTo>
                <a:lnTo>
                  <a:pt x="895350" y="319087"/>
                </a:lnTo>
                <a:lnTo>
                  <a:pt x="923925" y="290512"/>
                </a:lnTo>
                <a:lnTo>
                  <a:pt x="1023938" y="290512"/>
                </a:lnTo>
                <a:lnTo>
                  <a:pt x="1066800" y="290512"/>
                </a:lnTo>
                <a:lnTo>
                  <a:pt x="1085850" y="314325"/>
                </a:lnTo>
                <a:lnTo>
                  <a:pt x="1066800" y="347662"/>
                </a:lnTo>
                <a:lnTo>
                  <a:pt x="1004888" y="347662"/>
                </a:lnTo>
                <a:lnTo>
                  <a:pt x="1009650" y="423862"/>
                </a:lnTo>
                <a:lnTo>
                  <a:pt x="1147763" y="414337"/>
                </a:lnTo>
                <a:lnTo>
                  <a:pt x="1185863" y="442912"/>
                </a:lnTo>
                <a:lnTo>
                  <a:pt x="1238250" y="423862"/>
                </a:lnTo>
                <a:lnTo>
                  <a:pt x="1252538" y="352425"/>
                </a:lnTo>
                <a:lnTo>
                  <a:pt x="1295400" y="347662"/>
                </a:lnTo>
                <a:lnTo>
                  <a:pt x="1309688" y="390525"/>
                </a:lnTo>
                <a:lnTo>
                  <a:pt x="1319213" y="423862"/>
                </a:lnTo>
                <a:lnTo>
                  <a:pt x="1362075" y="357187"/>
                </a:lnTo>
                <a:lnTo>
                  <a:pt x="1409700" y="352425"/>
                </a:lnTo>
                <a:lnTo>
                  <a:pt x="1466850" y="400050"/>
                </a:lnTo>
                <a:lnTo>
                  <a:pt x="1514475" y="361950"/>
                </a:lnTo>
                <a:lnTo>
                  <a:pt x="1585913" y="371475"/>
                </a:lnTo>
                <a:lnTo>
                  <a:pt x="1614488" y="300037"/>
                </a:lnTo>
                <a:lnTo>
                  <a:pt x="1657350" y="252412"/>
                </a:lnTo>
                <a:lnTo>
                  <a:pt x="1657350" y="190500"/>
                </a:lnTo>
                <a:lnTo>
                  <a:pt x="1695450" y="161925"/>
                </a:lnTo>
                <a:lnTo>
                  <a:pt x="1790700" y="142875"/>
                </a:lnTo>
                <a:lnTo>
                  <a:pt x="1852613" y="90487"/>
                </a:lnTo>
                <a:lnTo>
                  <a:pt x="1914525" y="85725"/>
                </a:lnTo>
                <a:lnTo>
                  <a:pt x="1985963" y="100012"/>
                </a:lnTo>
                <a:lnTo>
                  <a:pt x="2071688" y="66675"/>
                </a:lnTo>
                <a:lnTo>
                  <a:pt x="2109788" y="19050"/>
                </a:lnTo>
                <a:lnTo>
                  <a:pt x="2200275" y="0"/>
                </a:lnTo>
                <a:lnTo>
                  <a:pt x="2328863" y="47625"/>
                </a:lnTo>
                <a:lnTo>
                  <a:pt x="2566988" y="66675"/>
                </a:lnTo>
                <a:lnTo>
                  <a:pt x="2652713" y="109537"/>
                </a:lnTo>
                <a:lnTo>
                  <a:pt x="2747963" y="95250"/>
                </a:lnTo>
                <a:lnTo>
                  <a:pt x="2886075" y="142875"/>
                </a:lnTo>
                <a:lnTo>
                  <a:pt x="2981325" y="133350"/>
                </a:lnTo>
                <a:lnTo>
                  <a:pt x="3052763" y="233362"/>
                </a:lnTo>
                <a:lnTo>
                  <a:pt x="3224213" y="280987"/>
                </a:lnTo>
                <a:lnTo>
                  <a:pt x="3352800" y="400050"/>
                </a:lnTo>
                <a:lnTo>
                  <a:pt x="3467100" y="585787"/>
                </a:lnTo>
                <a:lnTo>
                  <a:pt x="3571875" y="652462"/>
                </a:lnTo>
                <a:lnTo>
                  <a:pt x="3619500" y="766762"/>
                </a:lnTo>
                <a:lnTo>
                  <a:pt x="3700463" y="866775"/>
                </a:lnTo>
                <a:lnTo>
                  <a:pt x="3705225" y="947737"/>
                </a:lnTo>
                <a:lnTo>
                  <a:pt x="3733800" y="1057275"/>
                </a:lnTo>
                <a:lnTo>
                  <a:pt x="3867150" y="115728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3499656" y="5566804"/>
            <a:ext cx="1500187" cy="333375"/>
          </a:xfrm>
          <a:custGeom>
            <a:avLst/>
            <a:gdLst>
              <a:gd name="connsiteX0" fmla="*/ 0 w 1500187"/>
              <a:gd name="connsiteY0" fmla="*/ 0 h 333375"/>
              <a:gd name="connsiteX1" fmla="*/ 61912 w 1500187"/>
              <a:gd name="connsiteY1" fmla="*/ 71437 h 333375"/>
              <a:gd name="connsiteX2" fmla="*/ 85725 w 1500187"/>
              <a:gd name="connsiteY2" fmla="*/ 138112 h 333375"/>
              <a:gd name="connsiteX3" fmla="*/ 176212 w 1500187"/>
              <a:gd name="connsiteY3" fmla="*/ 152400 h 333375"/>
              <a:gd name="connsiteX4" fmla="*/ 276225 w 1500187"/>
              <a:gd name="connsiteY4" fmla="*/ 157162 h 333375"/>
              <a:gd name="connsiteX5" fmla="*/ 404812 w 1500187"/>
              <a:gd name="connsiteY5" fmla="*/ 228600 h 333375"/>
              <a:gd name="connsiteX6" fmla="*/ 566737 w 1500187"/>
              <a:gd name="connsiteY6" fmla="*/ 209550 h 333375"/>
              <a:gd name="connsiteX7" fmla="*/ 647700 w 1500187"/>
              <a:gd name="connsiteY7" fmla="*/ 252412 h 333375"/>
              <a:gd name="connsiteX8" fmla="*/ 704850 w 1500187"/>
              <a:gd name="connsiteY8" fmla="*/ 233362 h 333375"/>
              <a:gd name="connsiteX9" fmla="*/ 766762 w 1500187"/>
              <a:gd name="connsiteY9" fmla="*/ 252412 h 333375"/>
              <a:gd name="connsiteX10" fmla="*/ 838200 w 1500187"/>
              <a:gd name="connsiteY10" fmla="*/ 252412 h 333375"/>
              <a:gd name="connsiteX11" fmla="*/ 971550 w 1500187"/>
              <a:gd name="connsiteY11" fmla="*/ 266700 h 333375"/>
              <a:gd name="connsiteX12" fmla="*/ 1085850 w 1500187"/>
              <a:gd name="connsiteY12" fmla="*/ 285750 h 333375"/>
              <a:gd name="connsiteX13" fmla="*/ 1233487 w 1500187"/>
              <a:gd name="connsiteY13" fmla="*/ 333375 h 333375"/>
              <a:gd name="connsiteX14" fmla="*/ 1500187 w 1500187"/>
              <a:gd name="connsiteY14" fmla="*/ 314325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00187" h="333375">
                <a:moveTo>
                  <a:pt x="0" y="0"/>
                </a:moveTo>
                <a:lnTo>
                  <a:pt x="61912" y="71437"/>
                </a:lnTo>
                <a:lnTo>
                  <a:pt x="85725" y="138112"/>
                </a:lnTo>
                <a:lnTo>
                  <a:pt x="176212" y="152400"/>
                </a:lnTo>
                <a:lnTo>
                  <a:pt x="276225" y="157162"/>
                </a:lnTo>
                <a:lnTo>
                  <a:pt x="404812" y="228600"/>
                </a:lnTo>
                <a:lnTo>
                  <a:pt x="566737" y="209550"/>
                </a:lnTo>
                <a:lnTo>
                  <a:pt x="647700" y="252412"/>
                </a:lnTo>
                <a:lnTo>
                  <a:pt x="704850" y="233362"/>
                </a:lnTo>
                <a:lnTo>
                  <a:pt x="766762" y="252412"/>
                </a:lnTo>
                <a:lnTo>
                  <a:pt x="838200" y="252412"/>
                </a:lnTo>
                <a:lnTo>
                  <a:pt x="971550" y="266700"/>
                </a:lnTo>
                <a:lnTo>
                  <a:pt x="1085850" y="285750"/>
                </a:lnTo>
                <a:lnTo>
                  <a:pt x="1233487" y="333375"/>
                </a:lnTo>
                <a:lnTo>
                  <a:pt x="1500187" y="31432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3051981" y="5647766"/>
            <a:ext cx="1581150" cy="561975"/>
          </a:xfrm>
          <a:custGeom>
            <a:avLst/>
            <a:gdLst>
              <a:gd name="connsiteX0" fmla="*/ 0 w 1581150"/>
              <a:gd name="connsiteY0" fmla="*/ 0 h 561975"/>
              <a:gd name="connsiteX1" fmla="*/ 19050 w 1581150"/>
              <a:gd name="connsiteY1" fmla="*/ 142875 h 561975"/>
              <a:gd name="connsiteX2" fmla="*/ 138112 w 1581150"/>
              <a:gd name="connsiteY2" fmla="*/ 195263 h 561975"/>
              <a:gd name="connsiteX3" fmla="*/ 142875 w 1581150"/>
              <a:gd name="connsiteY3" fmla="*/ 276225 h 561975"/>
              <a:gd name="connsiteX4" fmla="*/ 223837 w 1581150"/>
              <a:gd name="connsiteY4" fmla="*/ 285750 h 561975"/>
              <a:gd name="connsiteX5" fmla="*/ 357187 w 1581150"/>
              <a:gd name="connsiteY5" fmla="*/ 295275 h 561975"/>
              <a:gd name="connsiteX6" fmla="*/ 461962 w 1581150"/>
              <a:gd name="connsiteY6" fmla="*/ 276225 h 561975"/>
              <a:gd name="connsiteX7" fmla="*/ 595312 w 1581150"/>
              <a:gd name="connsiteY7" fmla="*/ 285750 h 561975"/>
              <a:gd name="connsiteX8" fmla="*/ 700087 w 1581150"/>
              <a:gd name="connsiteY8" fmla="*/ 285750 h 561975"/>
              <a:gd name="connsiteX9" fmla="*/ 809625 w 1581150"/>
              <a:gd name="connsiteY9" fmla="*/ 352425 h 561975"/>
              <a:gd name="connsiteX10" fmla="*/ 928687 w 1581150"/>
              <a:gd name="connsiteY10" fmla="*/ 376238 h 561975"/>
              <a:gd name="connsiteX11" fmla="*/ 1019175 w 1581150"/>
              <a:gd name="connsiteY11" fmla="*/ 323850 h 561975"/>
              <a:gd name="connsiteX12" fmla="*/ 1104900 w 1581150"/>
              <a:gd name="connsiteY12" fmla="*/ 342900 h 561975"/>
              <a:gd name="connsiteX13" fmla="*/ 1162050 w 1581150"/>
              <a:gd name="connsiteY13" fmla="*/ 442913 h 561975"/>
              <a:gd name="connsiteX14" fmla="*/ 1243012 w 1581150"/>
              <a:gd name="connsiteY14" fmla="*/ 471488 h 561975"/>
              <a:gd name="connsiteX15" fmla="*/ 1323975 w 1581150"/>
              <a:gd name="connsiteY15" fmla="*/ 490538 h 561975"/>
              <a:gd name="connsiteX16" fmla="*/ 1381125 w 1581150"/>
              <a:gd name="connsiteY16" fmla="*/ 561975 h 561975"/>
              <a:gd name="connsiteX17" fmla="*/ 1466850 w 1581150"/>
              <a:gd name="connsiteY17" fmla="*/ 538163 h 561975"/>
              <a:gd name="connsiteX18" fmla="*/ 1495425 w 1581150"/>
              <a:gd name="connsiteY18" fmla="*/ 447675 h 561975"/>
              <a:gd name="connsiteX19" fmla="*/ 1581150 w 1581150"/>
              <a:gd name="connsiteY19" fmla="*/ 361950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581150" h="561975">
                <a:moveTo>
                  <a:pt x="0" y="0"/>
                </a:moveTo>
                <a:lnTo>
                  <a:pt x="19050" y="142875"/>
                </a:lnTo>
                <a:lnTo>
                  <a:pt x="138112" y="195263"/>
                </a:lnTo>
                <a:lnTo>
                  <a:pt x="142875" y="276225"/>
                </a:lnTo>
                <a:lnTo>
                  <a:pt x="223837" y="285750"/>
                </a:lnTo>
                <a:lnTo>
                  <a:pt x="357187" y="295275"/>
                </a:lnTo>
                <a:lnTo>
                  <a:pt x="461962" y="276225"/>
                </a:lnTo>
                <a:lnTo>
                  <a:pt x="595312" y="285750"/>
                </a:lnTo>
                <a:lnTo>
                  <a:pt x="700087" y="285750"/>
                </a:lnTo>
                <a:lnTo>
                  <a:pt x="809625" y="352425"/>
                </a:lnTo>
                <a:lnTo>
                  <a:pt x="928687" y="376238"/>
                </a:lnTo>
                <a:lnTo>
                  <a:pt x="1019175" y="323850"/>
                </a:lnTo>
                <a:lnTo>
                  <a:pt x="1104900" y="342900"/>
                </a:lnTo>
                <a:lnTo>
                  <a:pt x="1162050" y="442913"/>
                </a:lnTo>
                <a:lnTo>
                  <a:pt x="1243012" y="471488"/>
                </a:lnTo>
                <a:lnTo>
                  <a:pt x="1323975" y="490538"/>
                </a:lnTo>
                <a:lnTo>
                  <a:pt x="1381125" y="561975"/>
                </a:lnTo>
                <a:lnTo>
                  <a:pt x="1466850" y="538163"/>
                </a:lnTo>
                <a:lnTo>
                  <a:pt x="1495425" y="447675"/>
                </a:lnTo>
                <a:lnTo>
                  <a:pt x="1581150" y="3619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1108881" y="5433454"/>
            <a:ext cx="1266825" cy="857250"/>
          </a:xfrm>
          <a:custGeom>
            <a:avLst/>
            <a:gdLst>
              <a:gd name="connsiteX0" fmla="*/ 0 w 1266825"/>
              <a:gd name="connsiteY0" fmla="*/ 19050 h 857250"/>
              <a:gd name="connsiteX1" fmla="*/ 71437 w 1266825"/>
              <a:gd name="connsiteY1" fmla="*/ 61912 h 857250"/>
              <a:gd name="connsiteX2" fmla="*/ 204787 w 1266825"/>
              <a:gd name="connsiteY2" fmla="*/ 42862 h 857250"/>
              <a:gd name="connsiteX3" fmla="*/ 338137 w 1266825"/>
              <a:gd name="connsiteY3" fmla="*/ 0 h 857250"/>
              <a:gd name="connsiteX4" fmla="*/ 442912 w 1266825"/>
              <a:gd name="connsiteY4" fmla="*/ 0 h 857250"/>
              <a:gd name="connsiteX5" fmla="*/ 500062 w 1266825"/>
              <a:gd name="connsiteY5" fmla="*/ 71437 h 857250"/>
              <a:gd name="connsiteX6" fmla="*/ 504825 w 1266825"/>
              <a:gd name="connsiteY6" fmla="*/ 157162 h 857250"/>
              <a:gd name="connsiteX7" fmla="*/ 547687 w 1266825"/>
              <a:gd name="connsiteY7" fmla="*/ 176212 h 857250"/>
              <a:gd name="connsiteX8" fmla="*/ 590550 w 1266825"/>
              <a:gd name="connsiteY8" fmla="*/ 114300 h 857250"/>
              <a:gd name="connsiteX9" fmla="*/ 604837 w 1266825"/>
              <a:gd name="connsiteY9" fmla="*/ 52387 h 857250"/>
              <a:gd name="connsiteX10" fmla="*/ 676275 w 1266825"/>
              <a:gd name="connsiteY10" fmla="*/ 23812 h 857250"/>
              <a:gd name="connsiteX11" fmla="*/ 762000 w 1266825"/>
              <a:gd name="connsiteY11" fmla="*/ 28575 h 857250"/>
              <a:gd name="connsiteX12" fmla="*/ 800100 w 1266825"/>
              <a:gd name="connsiteY12" fmla="*/ 66675 h 857250"/>
              <a:gd name="connsiteX13" fmla="*/ 804862 w 1266825"/>
              <a:gd name="connsiteY13" fmla="*/ 114300 h 857250"/>
              <a:gd name="connsiteX14" fmla="*/ 747712 w 1266825"/>
              <a:gd name="connsiteY14" fmla="*/ 147637 h 857250"/>
              <a:gd name="connsiteX15" fmla="*/ 700087 w 1266825"/>
              <a:gd name="connsiteY15" fmla="*/ 190500 h 857250"/>
              <a:gd name="connsiteX16" fmla="*/ 685800 w 1266825"/>
              <a:gd name="connsiteY16" fmla="*/ 266700 h 857250"/>
              <a:gd name="connsiteX17" fmla="*/ 704850 w 1266825"/>
              <a:gd name="connsiteY17" fmla="*/ 361950 h 857250"/>
              <a:gd name="connsiteX18" fmla="*/ 704850 w 1266825"/>
              <a:gd name="connsiteY18" fmla="*/ 361950 h 857250"/>
              <a:gd name="connsiteX19" fmla="*/ 785812 w 1266825"/>
              <a:gd name="connsiteY19" fmla="*/ 295275 h 857250"/>
              <a:gd name="connsiteX20" fmla="*/ 819150 w 1266825"/>
              <a:gd name="connsiteY20" fmla="*/ 228600 h 857250"/>
              <a:gd name="connsiteX21" fmla="*/ 866775 w 1266825"/>
              <a:gd name="connsiteY21" fmla="*/ 185737 h 857250"/>
              <a:gd name="connsiteX22" fmla="*/ 990600 w 1266825"/>
              <a:gd name="connsiteY22" fmla="*/ 166687 h 857250"/>
              <a:gd name="connsiteX23" fmla="*/ 1042987 w 1266825"/>
              <a:gd name="connsiteY23" fmla="*/ 200025 h 857250"/>
              <a:gd name="connsiteX24" fmla="*/ 1014412 w 1266825"/>
              <a:gd name="connsiteY24" fmla="*/ 252412 h 857250"/>
              <a:gd name="connsiteX25" fmla="*/ 942975 w 1266825"/>
              <a:gd name="connsiteY25" fmla="*/ 280987 h 857250"/>
              <a:gd name="connsiteX26" fmla="*/ 895350 w 1266825"/>
              <a:gd name="connsiteY26" fmla="*/ 347662 h 857250"/>
              <a:gd name="connsiteX27" fmla="*/ 857250 w 1266825"/>
              <a:gd name="connsiteY27" fmla="*/ 442912 h 857250"/>
              <a:gd name="connsiteX28" fmla="*/ 871537 w 1266825"/>
              <a:gd name="connsiteY28" fmla="*/ 485775 h 857250"/>
              <a:gd name="connsiteX29" fmla="*/ 923925 w 1266825"/>
              <a:gd name="connsiteY29" fmla="*/ 490537 h 857250"/>
              <a:gd name="connsiteX30" fmla="*/ 976312 w 1266825"/>
              <a:gd name="connsiteY30" fmla="*/ 442912 h 857250"/>
              <a:gd name="connsiteX31" fmla="*/ 1042987 w 1266825"/>
              <a:gd name="connsiteY31" fmla="*/ 395287 h 857250"/>
              <a:gd name="connsiteX32" fmla="*/ 1114425 w 1266825"/>
              <a:gd name="connsiteY32" fmla="*/ 390525 h 857250"/>
              <a:gd name="connsiteX33" fmla="*/ 1176337 w 1266825"/>
              <a:gd name="connsiteY33" fmla="*/ 428625 h 857250"/>
              <a:gd name="connsiteX34" fmla="*/ 1233487 w 1266825"/>
              <a:gd name="connsiteY34" fmla="*/ 519112 h 857250"/>
              <a:gd name="connsiteX35" fmla="*/ 1266825 w 1266825"/>
              <a:gd name="connsiteY35" fmla="*/ 604837 h 857250"/>
              <a:gd name="connsiteX36" fmla="*/ 1262062 w 1266825"/>
              <a:gd name="connsiteY36" fmla="*/ 695325 h 857250"/>
              <a:gd name="connsiteX37" fmla="*/ 1238250 w 1266825"/>
              <a:gd name="connsiteY37" fmla="*/ 776287 h 857250"/>
              <a:gd name="connsiteX38" fmla="*/ 1233487 w 1266825"/>
              <a:gd name="connsiteY38" fmla="*/ 85725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266825" h="857250">
                <a:moveTo>
                  <a:pt x="0" y="19050"/>
                </a:moveTo>
                <a:lnTo>
                  <a:pt x="71437" y="61912"/>
                </a:lnTo>
                <a:lnTo>
                  <a:pt x="204787" y="42862"/>
                </a:lnTo>
                <a:lnTo>
                  <a:pt x="338137" y="0"/>
                </a:lnTo>
                <a:lnTo>
                  <a:pt x="442912" y="0"/>
                </a:lnTo>
                <a:lnTo>
                  <a:pt x="500062" y="71437"/>
                </a:lnTo>
                <a:lnTo>
                  <a:pt x="504825" y="157162"/>
                </a:lnTo>
                <a:lnTo>
                  <a:pt x="547687" y="176212"/>
                </a:lnTo>
                <a:lnTo>
                  <a:pt x="590550" y="114300"/>
                </a:lnTo>
                <a:lnTo>
                  <a:pt x="604837" y="52387"/>
                </a:lnTo>
                <a:lnTo>
                  <a:pt x="676275" y="23812"/>
                </a:lnTo>
                <a:lnTo>
                  <a:pt x="762000" y="28575"/>
                </a:lnTo>
                <a:lnTo>
                  <a:pt x="800100" y="66675"/>
                </a:lnTo>
                <a:lnTo>
                  <a:pt x="804862" y="114300"/>
                </a:lnTo>
                <a:lnTo>
                  <a:pt x="747712" y="147637"/>
                </a:lnTo>
                <a:lnTo>
                  <a:pt x="700087" y="190500"/>
                </a:lnTo>
                <a:lnTo>
                  <a:pt x="685800" y="266700"/>
                </a:lnTo>
                <a:lnTo>
                  <a:pt x="704850" y="361950"/>
                </a:lnTo>
                <a:lnTo>
                  <a:pt x="704850" y="361950"/>
                </a:lnTo>
                <a:lnTo>
                  <a:pt x="785812" y="295275"/>
                </a:lnTo>
                <a:lnTo>
                  <a:pt x="819150" y="228600"/>
                </a:lnTo>
                <a:lnTo>
                  <a:pt x="866775" y="185737"/>
                </a:lnTo>
                <a:lnTo>
                  <a:pt x="990600" y="166687"/>
                </a:lnTo>
                <a:lnTo>
                  <a:pt x="1042987" y="200025"/>
                </a:lnTo>
                <a:lnTo>
                  <a:pt x="1014412" y="252412"/>
                </a:lnTo>
                <a:lnTo>
                  <a:pt x="942975" y="280987"/>
                </a:lnTo>
                <a:lnTo>
                  <a:pt x="895350" y="347662"/>
                </a:lnTo>
                <a:lnTo>
                  <a:pt x="857250" y="442912"/>
                </a:lnTo>
                <a:lnTo>
                  <a:pt x="871537" y="485775"/>
                </a:lnTo>
                <a:lnTo>
                  <a:pt x="923925" y="490537"/>
                </a:lnTo>
                <a:lnTo>
                  <a:pt x="976312" y="442912"/>
                </a:lnTo>
                <a:lnTo>
                  <a:pt x="1042987" y="395287"/>
                </a:lnTo>
                <a:lnTo>
                  <a:pt x="1114425" y="390525"/>
                </a:lnTo>
                <a:lnTo>
                  <a:pt x="1176337" y="428625"/>
                </a:lnTo>
                <a:lnTo>
                  <a:pt x="1233487" y="519112"/>
                </a:lnTo>
                <a:lnTo>
                  <a:pt x="1266825" y="604837"/>
                </a:lnTo>
                <a:lnTo>
                  <a:pt x="1262062" y="695325"/>
                </a:lnTo>
                <a:lnTo>
                  <a:pt x="1238250" y="776287"/>
                </a:lnTo>
                <a:lnTo>
                  <a:pt x="1233487" y="8572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3613956" y="899554"/>
            <a:ext cx="652462" cy="1938337"/>
          </a:xfrm>
          <a:custGeom>
            <a:avLst/>
            <a:gdLst>
              <a:gd name="connsiteX0" fmla="*/ 295275 w 652462"/>
              <a:gd name="connsiteY0" fmla="*/ 0 h 1938337"/>
              <a:gd name="connsiteX1" fmla="*/ 290512 w 652462"/>
              <a:gd name="connsiteY1" fmla="*/ 119062 h 1938337"/>
              <a:gd name="connsiteX2" fmla="*/ 276225 w 652462"/>
              <a:gd name="connsiteY2" fmla="*/ 190500 h 1938337"/>
              <a:gd name="connsiteX3" fmla="*/ 319087 w 652462"/>
              <a:gd name="connsiteY3" fmla="*/ 309562 h 1938337"/>
              <a:gd name="connsiteX4" fmla="*/ 438150 w 652462"/>
              <a:gd name="connsiteY4" fmla="*/ 438150 h 1938337"/>
              <a:gd name="connsiteX5" fmla="*/ 428625 w 652462"/>
              <a:gd name="connsiteY5" fmla="*/ 614362 h 1938337"/>
              <a:gd name="connsiteX6" fmla="*/ 590550 w 652462"/>
              <a:gd name="connsiteY6" fmla="*/ 704850 h 1938337"/>
              <a:gd name="connsiteX7" fmla="*/ 628650 w 652462"/>
              <a:gd name="connsiteY7" fmla="*/ 738187 h 1938337"/>
              <a:gd name="connsiteX8" fmla="*/ 652462 w 652462"/>
              <a:gd name="connsiteY8" fmla="*/ 781050 h 1938337"/>
              <a:gd name="connsiteX9" fmla="*/ 633412 w 652462"/>
              <a:gd name="connsiteY9" fmla="*/ 852487 h 1938337"/>
              <a:gd name="connsiteX10" fmla="*/ 557212 w 652462"/>
              <a:gd name="connsiteY10" fmla="*/ 895350 h 1938337"/>
              <a:gd name="connsiteX11" fmla="*/ 523875 w 652462"/>
              <a:gd name="connsiteY11" fmla="*/ 1023937 h 1938337"/>
              <a:gd name="connsiteX12" fmla="*/ 457200 w 652462"/>
              <a:gd name="connsiteY12" fmla="*/ 1076325 h 1938337"/>
              <a:gd name="connsiteX13" fmla="*/ 290512 w 652462"/>
              <a:gd name="connsiteY13" fmla="*/ 1095375 h 1938337"/>
              <a:gd name="connsiteX14" fmla="*/ 247650 w 652462"/>
              <a:gd name="connsiteY14" fmla="*/ 1138237 h 1938337"/>
              <a:gd name="connsiteX15" fmla="*/ 228600 w 652462"/>
              <a:gd name="connsiteY15" fmla="*/ 1238250 h 1938337"/>
              <a:gd name="connsiteX16" fmla="*/ 195262 w 652462"/>
              <a:gd name="connsiteY16" fmla="*/ 1319212 h 1938337"/>
              <a:gd name="connsiteX17" fmla="*/ 76200 w 652462"/>
              <a:gd name="connsiteY17" fmla="*/ 1400175 h 1938337"/>
              <a:gd name="connsiteX18" fmla="*/ 4762 w 652462"/>
              <a:gd name="connsiteY18" fmla="*/ 1495425 h 1938337"/>
              <a:gd name="connsiteX19" fmla="*/ 0 w 652462"/>
              <a:gd name="connsiteY19" fmla="*/ 1628775 h 1938337"/>
              <a:gd name="connsiteX20" fmla="*/ 71437 w 652462"/>
              <a:gd name="connsiteY20" fmla="*/ 1681162 h 1938337"/>
              <a:gd name="connsiteX21" fmla="*/ 33337 w 652462"/>
              <a:gd name="connsiteY21" fmla="*/ 1728787 h 1938337"/>
              <a:gd name="connsiteX22" fmla="*/ 23812 w 652462"/>
              <a:gd name="connsiteY22" fmla="*/ 1885950 h 1938337"/>
              <a:gd name="connsiteX23" fmla="*/ 66675 w 652462"/>
              <a:gd name="connsiteY23" fmla="*/ 1933575 h 1938337"/>
              <a:gd name="connsiteX24" fmla="*/ 100012 w 652462"/>
              <a:gd name="connsiteY24" fmla="*/ 1938337 h 1938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2462" h="1938337">
                <a:moveTo>
                  <a:pt x="295275" y="0"/>
                </a:moveTo>
                <a:lnTo>
                  <a:pt x="290512" y="119062"/>
                </a:lnTo>
                <a:lnTo>
                  <a:pt x="276225" y="190500"/>
                </a:lnTo>
                <a:lnTo>
                  <a:pt x="319087" y="309562"/>
                </a:lnTo>
                <a:lnTo>
                  <a:pt x="438150" y="438150"/>
                </a:lnTo>
                <a:lnTo>
                  <a:pt x="428625" y="614362"/>
                </a:lnTo>
                <a:lnTo>
                  <a:pt x="590550" y="704850"/>
                </a:lnTo>
                <a:lnTo>
                  <a:pt x="628650" y="738187"/>
                </a:lnTo>
                <a:lnTo>
                  <a:pt x="652462" y="781050"/>
                </a:lnTo>
                <a:lnTo>
                  <a:pt x="633412" y="852487"/>
                </a:lnTo>
                <a:lnTo>
                  <a:pt x="557212" y="895350"/>
                </a:lnTo>
                <a:lnTo>
                  <a:pt x="523875" y="1023937"/>
                </a:lnTo>
                <a:lnTo>
                  <a:pt x="457200" y="1076325"/>
                </a:lnTo>
                <a:lnTo>
                  <a:pt x="290512" y="1095375"/>
                </a:lnTo>
                <a:lnTo>
                  <a:pt x="247650" y="1138237"/>
                </a:lnTo>
                <a:lnTo>
                  <a:pt x="228600" y="1238250"/>
                </a:lnTo>
                <a:lnTo>
                  <a:pt x="195262" y="1319212"/>
                </a:lnTo>
                <a:lnTo>
                  <a:pt x="76200" y="1400175"/>
                </a:lnTo>
                <a:lnTo>
                  <a:pt x="4762" y="1495425"/>
                </a:lnTo>
                <a:lnTo>
                  <a:pt x="0" y="1628775"/>
                </a:lnTo>
                <a:lnTo>
                  <a:pt x="71437" y="1681162"/>
                </a:lnTo>
                <a:lnTo>
                  <a:pt x="33337" y="1728787"/>
                </a:lnTo>
                <a:lnTo>
                  <a:pt x="23812" y="1885950"/>
                </a:lnTo>
                <a:lnTo>
                  <a:pt x="66675" y="1933575"/>
                </a:lnTo>
                <a:lnTo>
                  <a:pt x="100012" y="193833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834767" y="375229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2106575" y="5733491"/>
            <a:ext cx="226268" cy="195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6067529" y="918714"/>
            <a:ext cx="1967023" cy="5295014"/>
          </a:xfrm>
          <a:custGeom>
            <a:avLst/>
            <a:gdLst>
              <a:gd name="connsiteX0" fmla="*/ 1648047 w 1967023"/>
              <a:gd name="connsiteY0" fmla="*/ 0 h 5295014"/>
              <a:gd name="connsiteX1" fmla="*/ 1531088 w 1967023"/>
              <a:gd name="connsiteY1" fmla="*/ 63796 h 5295014"/>
              <a:gd name="connsiteX2" fmla="*/ 1509823 w 1967023"/>
              <a:gd name="connsiteY2" fmla="*/ 138224 h 5295014"/>
              <a:gd name="connsiteX3" fmla="*/ 1414130 w 1967023"/>
              <a:gd name="connsiteY3" fmla="*/ 170121 h 5295014"/>
              <a:gd name="connsiteX4" fmla="*/ 1339702 w 1967023"/>
              <a:gd name="connsiteY4" fmla="*/ 202019 h 5295014"/>
              <a:gd name="connsiteX5" fmla="*/ 1265274 w 1967023"/>
              <a:gd name="connsiteY5" fmla="*/ 255182 h 5295014"/>
              <a:gd name="connsiteX6" fmla="*/ 1127051 w 1967023"/>
              <a:gd name="connsiteY6" fmla="*/ 318977 h 5295014"/>
              <a:gd name="connsiteX7" fmla="*/ 1010093 w 1967023"/>
              <a:gd name="connsiteY7" fmla="*/ 340242 h 5295014"/>
              <a:gd name="connsiteX8" fmla="*/ 925033 w 1967023"/>
              <a:gd name="connsiteY8" fmla="*/ 414670 h 5295014"/>
              <a:gd name="connsiteX9" fmla="*/ 861237 w 1967023"/>
              <a:gd name="connsiteY9" fmla="*/ 425303 h 5295014"/>
              <a:gd name="connsiteX10" fmla="*/ 808074 w 1967023"/>
              <a:gd name="connsiteY10" fmla="*/ 489098 h 5295014"/>
              <a:gd name="connsiteX11" fmla="*/ 680484 w 1967023"/>
              <a:gd name="connsiteY11" fmla="*/ 520996 h 5295014"/>
              <a:gd name="connsiteX12" fmla="*/ 606056 w 1967023"/>
              <a:gd name="connsiteY12" fmla="*/ 574158 h 5295014"/>
              <a:gd name="connsiteX13" fmla="*/ 435935 w 1967023"/>
              <a:gd name="connsiteY13" fmla="*/ 574158 h 5295014"/>
              <a:gd name="connsiteX14" fmla="*/ 372140 w 1967023"/>
              <a:gd name="connsiteY14" fmla="*/ 648586 h 5295014"/>
              <a:gd name="connsiteX15" fmla="*/ 372140 w 1967023"/>
              <a:gd name="connsiteY15" fmla="*/ 808075 h 5295014"/>
              <a:gd name="connsiteX16" fmla="*/ 435935 w 1967023"/>
              <a:gd name="connsiteY16" fmla="*/ 1041991 h 5295014"/>
              <a:gd name="connsiteX17" fmla="*/ 467833 w 1967023"/>
              <a:gd name="connsiteY17" fmla="*/ 1148317 h 5295014"/>
              <a:gd name="connsiteX18" fmla="*/ 446567 w 1967023"/>
              <a:gd name="connsiteY18" fmla="*/ 1201479 h 5295014"/>
              <a:gd name="connsiteX19" fmla="*/ 425302 w 1967023"/>
              <a:gd name="connsiteY19" fmla="*/ 1265275 h 5295014"/>
              <a:gd name="connsiteX20" fmla="*/ 329609 w 1967023"/>
              <a:gd name="connsiteY20" fmla="*/ 1201479 h 5295014"/>
              <a:gd name="connsiteX21" fmla="*/ 308344 w 1967023"/>
              <a:gd name="connsiteY21" fmla="*/ 1297172 h 5295014"/>
              <a:gd name="connsiteX22" fmla="*/ 308344 w 1967023"/>
              <a:gd name="connsiteY22" fmla="*/ 1477926 h 5295014"/>
              <a:gd name="connsiteX23" fmla="*/ 265814 w 1967023"/>
              <a:gd name="connsiteY23" fmla="*/ 1531089 h 5295014"/>
              <a:gd name="connsiteX24" fmla="*/ 170121 w 1967023"/>
              <a:gd name="connsiteY24" fmla="*/ 1562986 h 5295014"/>
              <a:gd name="connsiteX25" fmla="*/ 170121 w 1967023"/>
              <a:gd name="connsiteY25" fmla="*/ 1679944 h 5295014"/>
              <a:gd name="connsiteX26" fmla="*/ 180754 w 1967023"/>
              <a:gd name="connsiteY26" fmla="*/ 1786270 h 5295014"/>
              <a:gd name="connsiteX27" fmla="*/ 85061 w 1967023"/>
              <a:gd name="connsiteY27" fmla="*/ 1871330 h 5295014"/>
              <a:gd name="connsiteX28" fmla="*/ 0 w 1967023"/>
              <a:gd name="connsiteY28" fmla="*/ 1935126 h 5295014"/>
              <a:gd name="connsiteX29" fmla="*/ 85061 w 1967023"/>
              <a:gd name="connsiteY29" fmla="*/ 2009554 h 5295014"/>
              <a:gd name="connsiteX30" fmla="*/ 85061 w 1967023"/>
              <a:gd name="connsiteY30" fmla="*/ 2009554 h 5295014"/>
              <a:gd name="connsiteX31" fmla="*/ 212651 w 1967023"/>
              <a:gd name="connsiteY31" fmla="*/ 2126512 h 5295014"/>
              <a:gd name="connsiteX32" fmla="*/ 212651 w 1967023"/>
              <a:gd name="connsiteY32" fmla="*/ 2126512 h 5295014"/>
              <a:gd name="connsiteX33" fmla="*/ 202019 w 1967023"/>
              <a:gd name="connsiteY33" fmla="*/ 2200940 h 5295014"/>
              <a:gd name="connsiteX34" fmla="*/ 180754 w 1967023"/>
              <a:gd name="connsiteY34" fmla="*/ 2275368 h 5295014"/>
              <a:gd name="connsiteX35" fmla="*/ 180754 w 1967023"/>
              <a:gd name="connsiteY35" fmla="*/ 2339163 h 5295014"/>
              <a:gd name="connsiteX36" fmla="*/ 127591 w 1967023"/>
              <a:gd name="connsiteY36" fmla="*/ 2339163 h 5295014"/>
              <a:gd name="connsiteX37" fmla="*/ 148856 w 1967023"/>
              <a:gd name="connsiteY37" fmla="*/ 2445489 h 5295014"/>
              <a:gd name="connsiteX38" fmla="*/ 244549 w 1967023"/>
              <a:gd name="connsiteY38" fmla="*/ 2445489 h 5295014"/>
              <a:gd name="connsiteX39" fmla="*/ 276447 w 1967023"/>
              <a:gd name="connsiteY39" fmla="*/ 2562447 h 5295014"/>
              <a:gd name="connsiteX40" fmla="*/ 393405 w 1967023"/>
              <a:gd name="connsiteY40" fmla="*/ 2594344 h 5295014"/>
              <a:gd name="connsiteX41" fmla="*/ 457200 w 1967023"/>
              <a:gd name="connsiteY41" fmla="*/ 2498651 h 5295014"/>
              <a:gd name="connsiteX42" fmla="*/ 552893 w 1967023"/>
              <a:gd name="connsiteY42" fmla="*/ 2573079 h 5295014"/>
              <a:gd name="connsiteX43" fmla="*/ 531628 w 1967023"/>
              <a:gd name="connsiteY43" fmla="*/ 2647507 h 5295014"/>
              <a:gd name="connsiteX44" fmla="*/ 691116 w 1967023"/>
              <a:gd name="connsiteY44" fmla="*/ 2721935 h 5295014"/>
              <a:gd name="connsiteX45" fmla="*/ 765544 w 1967023"/>
              <a:gd name="connsiteY45" fmla="*/ 2775098 h 5295014"/>
              <a:gd name="connsiteX46" fmla="*/ 797442 w 1967023"/>
              <a:gd name="connsiteY46" fmla="*/ 2870791 h 5295014"/>
              <a:gd name="connsiteX47" fmla="*/ 765544 w 1967023"/>
              <a:gd name="connsiteY47" fmla="*/ 2945219 h 5295014"/>
              <a:gd name="connsiteX48" fmla="*/ 829340 w 1967023"/>
              <a:gd name="connsiteY48" fmla="*/ 2987749 h 5295014"/>
              <a:gd name="connsiteX49" fmla="*/ 893135 w 1967023"/>
              <a:gd name="connsiteY49" fmla="*/ 2998382 h 5295014"/>
              <a:gd name="connsiteX50" fmla="*/ 967563 w 1967023"/>
              <a:gd name="connsiteY50" fmla="*/ 3062177 h 5295014"/>
              <a:gd name="connsiteX51" fmla="*/ 978195 w 1967023"/>
              <a:gd name="connsiteY51" fmla="*/ 3147237 h 5295014"/>
              <a:gd name="connsiteX52" fmla="*/ 956930 w 1967023"/>
              <a:gd name="connsiteY52" fmla="*/ 3274828 h 5295014"/>
              <a:gd name="connsiteX53" fmla="*/ 967563 w 1967023"/>
              <a:gd name="connsiteY53" fmla="*/ 3455582 h 5295014"/>
              <a:gd name="connsiteX54" fmla="*/ 988828 w 1967023"/>
              <a:gd name="connsiteY54" fmla="*/ 3540642 h 5295014"/>
              <a:gd name="connsiteX55" fmla="*/ 1105786 w 1967023"/>
              <a:gd name="connsiteY55" fmla="*/ 3583172 h 5295014"/>
              <a:gd name="connsiteX56" fmla="*/ 1233377 w 1967023"/>
              <a:gd name="connsiteY56" fmla="*/ 3710763 h 5295014"/>
              <a:gd name="connsiteX57" fmla="*/ 1180214 w 1967023"/>
              <a:gd name="connsiteY57" fmla="*/ 3753293 h 5295014"/>
              <a:gd name="connsiteX58" fmla="*/ 1286540 w 1967023"/>
              <a:gd name="connsiteY58" fmla="*/ 3827721 h 5295014"/>
              <a:gd name="connsiteX59" fmla="*/ 1307805 w 1967023"/>
              <a:gd name="connsiteY59" fmla="*/ 3902149 h 5295014"/>
              <a:gd name="connsiteX60" fmla="*/ 1360967 w 1967023"/>
              <a:gd name="connsiteY60" fmla="*/ 4040372 h 5295014"/>
              <a:gd name="connsiteX61" fmla="*/ 1371600 w 1967023"/>
              <a:gd name="connsiteY61" fmla="*/ 4104168 h 5295014"/>
              <a:gd name="connsiteX62" fmla="*/ 1307805 w 1967023"/>
              <a:gd name="connsiteY62" fmla="*/ 4136065 h 5295014"/>
              <a:gd name="connsiteX63" fmla="*/ 1382233 w 1967023"/>
              <a:gd name="connsiteY63" fmla="*/ 4274289 h 5295014"/>
              <a:gd name="connsiteX64" fmla="*/ 1414130 w 1967023"/>
              <a:gd name="connsiteY64" fmla="*/ 4369982 h 5295014"/>
              <a:gd name="connsiteX65" fmla="*/ 1509823 w 1967023"/>
              <a:gd name="connsiteY65" fmla="*/ 4433777 h 5295014"/>
              <a:gd name="connsiteX66" fmla="*/ 1552354 w 1967023"/>
              <a:gd name="connsiteY66" fmla="*/ 4497572 h 5295014"/>
              <a:gd name="connsiteX67" fmla="*/ 1552354 w 1967023"/>
              <a:gd name="connsiteY67" fmla="*/ 4593265 h 5295014"/>
              <a:gd name="connsiteX68" fmla="*/ 1605516 w 1967023"/>
              <a:gd name="connsiteY68" fmla="*/ 4625163 h 5295014"/>
              <a:gd name="connsiteX69" fmla="*/ 1616149 w 1967023"/>
              <a:gd name="connsiteY69" fmla="*/ 4699591 h 5295014"/>
              <a:gd name="connsiteX70" fmla="*/ 1573619 w 1967023"/>
              <a:gd name="connsiteY70" fmla="*/ 4731489 h 5295014"/>
              <a:gd name="connsiteX71" fmla="*/ 1573619 w 1967023"/>
              <a:gd name="connsiteY71" fmla="*/ 4731489 h 5295014"/>
              <a:gd name="connsiteX72" fmla="*/ 1648047 w 1967023"/>
              <a:gd name="connsiteY72" fmla="*/ 4795284 h 5295014"/>
              <a:gd name="connsiteX73" fmla="*/ 1616149 w 1967023"/>
              <a:gd name="connsiteY73" fmla="*/ 4859079 h 5295014"/>
              <a:gd name="connsiteX74" fmla="*/ 1690577 w 1967023"/>
              <a:gd name="connsiteY74" fmla="*/ 4976037 h 5295014"/>
              <a:gd name="connsiteX75" fmla="*/ 1796902 w 1967023"/>
              <a:gd name="connsiteY75" fmla="*/ 5071730 h 5295014"/>
              <a:gd name="connsiteX76" fmla="*/ 1807535 w 1967023"/>
              <a:gd name="connsiteY76" fmla="*/ 5188689 h 5295014"/>
              <a:gd name="connsiteX77" fmla="*/ 1850065 w 1967023"/>
              <a:gd name="connsiteY77" fmla="*/ 5241851 h 5295014"/>
              <a:gd name="connsiteX78" fmla="*/ 1945758 w 1967023"/>
              <a:gd name="connsiteY78" fmla="*/ 5231219 h 5295014"/>
              <a:gd name="connsiteX79" fmla="*/ 1967023 w 1967023"/>
              <a:gd name="connsiteY79" fmla="*/ 5295014 h 5295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967023" h="5295014">
                <a:moveTo>
                  <a:pt x="1648047" y="0"/>
                </a:moveTo>
                <a:lnTo>
                  <a:pt x="1531088" y="63796"/>
                </a:lnTo>
                <a:lnTo>
                  <a:pt x="1509823" y="138224"/>
                </a:lnTo>
                <a:lnTo>
                  <a:pt x="1414130" y="170121"/>
                </a:lnTo>
                <a:lnTo>
                  <a:pt x="1339702" y="202019"/>
                </a:lnTo>
                <a:lnTo>
                  <a:pt x="1265274" y="255182"/>
                </a:lnTo>
                <a:lnTo>
                  <a:pt x="1127051" y="318977"/>
                </a:lnTo>
                <a:lnTo>
                  <a:pt x="1010093" y="340242"/>
                </a:lnTo>
                <a:lnTo>
                  <a:pt x="925033" y="414670"/>
                </a:lnTo>
                <a:lnTo>
                  <a:pt x="861237" y="425303"/>
                </a:lnTo>
                <a:lnTo>
                  <a:pt x="808074" y="489098"/>
                </a:lnTo>
                <a:lnTo>
                  <a:pt x="680484" y="520996"/>
                </a:lnTo>
                <a:lnTo>
                  <a:pt x="606056" y="574158"/>
                </a:lnTo>
                <a:lnTo>
                  <a:pt x="435935" y="574158"/>
                </a:lnTo>
                <a:lnTo>
                  <a:pt x="372140" y="648586"/>
                </a:lnTo>
                <a:lnTo>
                  <a:pt x="372140" y="808075"/>
                </a:lnTo>
                <a:lnTo>
                  <a:pt x="435935" y="1041991"/>
                </a:lnTo>
                <a:lnTo>
                  <a:pt x="467833" y="1148317"/>
                </a:lnTo>
                <a:lnTo>
                  <a:pt x="446567" y="1201479"/>
                </a:lnTo>
                <a:lnTo>
                  <a:pt x="425302" y="1265275"/>
                </a:lnTo>
                <a:lnTo>
                  <a:pt x="329609" y="1201479"/>
                </a:lnTo>
                <a:lnTo>
                  <a:pt x="308344" y="1297172"/>
                </a:lnTo>
                <a:lnTo>
                  <a:pt x="308344" y="1477926"/>
                </a:lnTo>
                <a:lnTo>
                  <a:pt x="265814" y="1531089"/>
                </a:lnTo>
                <a:lnTo>
                  <a:pt x="170121" y="1562986"/>
                </a:lnTo>
                <a:lnTo>
                  <a:pt x="170121" y="1679944"/>
                </a:lnTo>
                <a:lnTo>
                  <a:pt x="180754" y="1786270"/>
                </a:lnTo>
                <a:lnTo>
                  <a:pt x="85061" y="1871330"/>
                </a:lnTo>
                <a:lnTo>
                  <a:pt x="0" y="1935126"/>
                </a:lnTo>
                <a:lnTo>
                  <a:pt x="85061" y="2009554"/>
                </a:lnTo>
                <a:lnTo>
                  <a:pt x="85061" y="2009554"/>
                </a:lnTo>
                <a:lnTo>
                  <a:pt x="212651" y="2126512"/>
                </a:lnTo>
                <a:lnTo>
                  <a:pt x="212651" y="2126512"/>
                </a:lnTo>
                <a:lnTo>
                  <a:pt x="202019" y="2200940"/>
                </a:lnTo>
                <a:lnTo>
                  <a:pt x="180754" y="2275368"/>
                </a:lnTo>
                <a:lnTo>
                  <a:pt x="180754" y="2339163"/>
                </a:lnTo>
                <a:lnTo>
                  <a:pt x="127591" y="2339163"/>
                </a:lnTo>
                <a:lnTo>
                  <a:pt x="148856" y="2445489"/>
                </a:lnTo>
                <a:lnTo>
                  <a:pt x="244549" y="2445489"/>
                </a:lnTo>
                <a:lnTo>
                  <a:pt x="276447" y="2562447"/>
                </a:lnTo>
                <a:lnTo>
                  <a:pt x="393405" y="2594344"/>
                </a:lnTo>
                <a:lnTo>
                  <a:pt x="457200" y="2498651"/>
                </a:lnTo>
                <a:lnTo>
                  <a:pt x="552893" y="2573079"/>
                </a:lnTo>
                <a:lnTo>
                  <a:pt x="531628" y="2647507"/>
                </a:lnTo>
                <a:lnTo>
                  <a:pt x="691116" y="2721935"/>
                </a:lnTo>
                <a:lnTo>
                  <a:pt x="765544" y="2775098"/>
                </a:lnTo>
                <a:lnTo>
                  <a:pt x="797442" y="2870791"/>
                </a:lnTo>
                <a:lnTo>
                  <a:pt x="765544" y="2945219"/>
                </a:lnTo>
                <a:lnTo>
                  <a:pt x="829340" y="2987749"/>
                </a:lnTo>
                <a:lnTo>
                  <a:pt x="893135" y="2998382"/>
                </a:lnTo>
                <a:lnTo>
                  <a:pt x="967563" y="3062177"/>
                </a:lnTo>
                <a:lnTo>
                  <a:pt x="978195" y="3147237"/>
                </a:lnTo>
                <a:lnTo>
                  <a:pt x="956930" y="3274828"/>
                </a:lnTo>
                <a:lnTo>
                  <a:pt x="967563" y="3455582"/>
                </a:lnTo>
                <a:lnTo>
                  <a:pt x="988828" y="3540642"/>
                </a:lnTo>
                <a:lnTo>
                  <a:pt x="1105786" y="3583172"/>
                </a:lnTo>
                <a:lnTo>
                  <a:pt x="1233377" y="3710763"/>
                </a:lnTo>
                <a:lnTo>
                  <a:pt x="1180214" y="3753293"/>
                </a:lnTo>
                <a:lnTo>
                  <a:pt x="1286540" y="3827721"/>
                </a:lnTo>
                <a:lnTo>
                  <a:pt x="1307805" y="3902149"/>
                </a:lnTo>
                <a:lnTo>
                  <a:pt x="1360967" y="4040372"/>
                </a:lnTo>
                <a:lnTo>
                  <a:pt x="1371600" y="4104168"/>
                </a:lnTo>
                <a:lnTo>
                  <a:pt x="1307805" y="4136065"/>
                </a:lnTo>
                <a:lnTo>
                  <a:pt x="1382233" y="4274289"/>
                </a:lnTo>
                <a:lnTo>
                  <a:pt x="1414130" y="4369982"/>
                </a:lnTo>
                <a:lnTo>
                  <a:pt x="1509823" y="4433777"/>
                </a:lnTo>
                <a:lnTo>
                  <a:pt x="1552354" y="4497572"/>
                </a:lnTo>
                <a:lnTo>
                  <a:pt x="1552354" y="4593265"/>
                </a:lnTo>
                <a:lnTo>
                  <a:pt x="1605516" y="4625163"/>
                </a:lnTo>
                <a:lnTo>
                  <a:pt x="1616149" y="4699591"/>
                </a:lnTo>
                <a:lnTo>
                  <a:pt x="1573619" y="4731489"/>
                </a:lnTo>
                <a:lnTo>
                  <a:pt x="1573619" y="4731489"/>
                </a:lnTo>
                <a:lnTo>
                  <a:pt x="1648047" y="4795284"/>
                </a:lnTo>
                <a:lnTo>
                  <a:pt x="1616149" y="4859079"/>
                </a:lnTo>
                <a:lnTo>
                  <a:pt x="1690577" y="4976037"/>
                </a:lnTo>
                <a:lnTo>
                  <a:pt x="1796902" y="5071730"/>
                </a:lnTo>
                <a:lnTo>
                  <a:pt x="1807535" y="5188689"/>
                </a:lnTo>
                <a:lnTo>
                  <a:pt x="1850065" y="5241851"/>
                </a:lnTo>
                <a:lnTo>
                  <a:pt x="1945758" y="5231219"/>
                </a:lnTo>
                <a:lnTo>
                  <a:pt x="1967023" y="52950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>
            <a:off x="7970757" y="6192463"/>
            <a:ext cx="53163" cy="116958"/>
          </a:xfrm>
          <a:custGeom>
            <a:avLst/>
            <a:gdLst>
              <a:gd name="connsiteX0" fmla="*/ 53163 w 53163"/>
              <a:gd name="connsiteY0" fmla="*/ 0 h 116958"/>
              <a:gd name="connsiteX1" fmla="*/ 21265 w 53163"/>
              <a:gd name="connsiteY1" fmla="*/ 42530 h 116958"/>
              <a:gd name="connsiteX2" fmla="*/ 0 w 53163"/>
              <a:gd name="connsiteY2" fmla="*/ 85061 h 116958"/>
              <a:gd name="connsiteX3" fmla="*/ 10633 w 53163"/>
              <a:gd name="connsiteY3" fmla="*/ 116958 h 116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63" h="116958">
                <a:moveTo>
                  <a:pt x="53163" y="0"/>
                </a:moveTo>
                <a:lnTo>
                  <a:pt x="21265" y="42530"/>
                </a:lnTo>
                <a:lnTo>
                  <a:pt x="0" y="85061"/>
                </a:lnTo>
                <a:lnTo>
                  <a:pt x="10633" y="11695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103985" y="943979"/>
            <a:ext cx="4427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LILLE</a:t>
            </a:r>
            <a:endParaRPr lang="fr-FR" sz="1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912964" y="2534298"/>
            <a:ext cx="6815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CAMBRAI</a:t>
            </a:r>
            <a:endParaRPr lang="fr-FR" sz="1000" dirty="0"/>
          </a:p>
        </p:txBody>
      </p:sp>
      <p:sp>
        <p:nvSpPr>
          <p:cNvPr id="19" name="ZoneTexte 18"/>
          <p:cNvSpPr txBox="1"/>
          <p:nvPr/>
        </p:nvSpPr>
        <p:spPr>
          <a:xfrm>
            <a:off x="4136187" y="2024099"/>
            <a:ext cx="8066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MAUBEUGE</a:t>
            </a:r>
            <a:endParaRPr lang="fr-FR" sz="1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6268074" y="127382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NAMUR</a:t>
            </a:r>
            <a:endParaRPr lang="fr-FR" sz="1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7507175" y="1015987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LIEGE</a:t>
            </a:r>
            <a:endParaRPr lang="fr-FR" sz="1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6499063" y="1921894"/>
            <a:ext cx="5982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DINANT</a:t>
            </a:r>
            <a:endParaRPr lang="fr-FR" sz="1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5291942" y="2837092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HIRSON</a:t>
            </a:r>
            <a:endParaRPr lang="fr-FR" sz="1000" dirty="0"/>
          </a:p>
        </p:txBody>
      </p:sp>
      <p:sp>
        <p:nvSpPr>
          <p:cNvPr id="24" name="ZoneTexte 23"/>
          <p:cNvSpPr txBox="1"/>
          <p:nvPr/>
        </p:nvSpPr>
        <p:spPr>
          <a:xfrm>
            <a:off x="4000183" y="2785670"/>
            <a:ext cx="4683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GUISE</a:t>
            </a:r>
            <a:endParaRPr lang="fr-FR" sz="900" dirty="0"/>
          </a:p>
        </p:txBody>
      </p:sp>
      <p:sp>
        <p:nvSpPr>
          <p:cNvPr id="25" name="ZoneTexte 24"/>
          <p:cNvSpPr txBox="1"/>
          <p:nvPr/>
        </p:nvSpPr>
        <p:spPr>
          <a:xfrm>
            <a:off x="3098754" y="2958805"/>
            <a:ext cx="8370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ST-QUENTIN</a:t>
            </a:r>
            <a:endParaRPr lang="fr-FR" sz="1000" dirty="0"/>
          </a:p>
        </p:txBody>
      </p:sp>
      <p:sp>
        <p:nvSpPr>
          <p:cNvPr id="26" name="ZoneTexte 25"/>
          <p:cNvSpPr txBox="1"/>
          <p:nvPr/>
        </p:nvSpPr>
        <p:spPr>
          <a:xfrm>
            <a:off x="6243045" y="3212231"/>
            <a:ext cx="14237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CHARLEVILLE-MEZIERES</a:t>
            </a:r>
            <a:endParaRPr lang="fr-FR" sz="1000" dirty="0"/>
          </a:p>
        </p:txBody>
      </p:sp>
      <p:sp>
        <p:nvSpPr>
          <p:cNvPr id="27" name="ZoneTexte 26"/>
          <p:cNvSpPr txBox="1"/>
          <p:nvPr/>
        </p:nvSpPr>
        <p:spPr>
          <a:xfrm>
            <a:off x="4472105" y="3752291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LAON</a:t>
            </a:r>
            <a:endParaRPr lang="fr-FR" sz="10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353418" y="3593467"/>
            <a:ext cx="5533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LA FERE</a:t>
            </a:r>
            <a:endParaRPr lang="fr-FR" sz="900" dirty="0"/>
          </a:p>
        </p:txBody>
      </p:sp>
      <p:sp>
        <p:nvSpPr>
          <p:cNvPr id="29" name="ZoneTexte 28"/>
          <p:cNvSpPr txBox="1"/>
          <p:nvPr/>
        </p:nvSpPr>
        <p:spPr>
          <a:xfrm>
            <a:off x="2394607" y="4040323"/>
            <a:ext cx="8338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COMPIEGNE</a:t>
            </a:r>
            <a:endParaRPr lang="fr-FR" sz="1000" dirty="0"/>
          </a:p>
        </p:txBody>
      </p:sp>
      <p:sp>
        <p:nvSpPr>
          <p:cNvPr id="30" name="ZoneTexte 29"/>
          <p:cNvSpPr txBox="1"/>
          <p:nvPr/>
        </p:nvSpPr>
        <p:spPr>
          <a:xfrm>
            <a:off x="1885200" y="4457272"/>
            <a:ext cx="5966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CRETEIL</a:t>
            </a:r>
            <a:endParaRPr lang="fr-FR" sz="1000" dirty="0"/>
          </a:p>
        </p:txBody>
      </p:sp>
      <p:sp>
        <p:nvSpPr>
          <p:cNvPr id="31" name="ZoneTexte 30"/>
          <p:cNvSpPr txBox="1"/>
          <p:nvPr/>
        </p:nvSpPr>
        <p:spPr>
          <a:xfrm>
            <a:off x="3978783" y="4154142"/>
            <a:ext cx="7072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SOISSONS</a:t>
            </a:r>
            <a:endParaRPr lang="fr-FR" sz="1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5202919" y="4616387"/>
            <a:ext cx="5164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REIMS</a:t>
            </a:r>
            <a:endParaRPr lang="fr-FR" sz="10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03286" y="5984539"/>
            <a:ext cx="4844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PARIS</a:t>
            </a:r>
            <a:endParaRPr lang="fr-FR" sz="1000" dirty="0"/>
          </a:p>
        </p:txBody>
      </p:sp>
      <p:sp>
        <p:nvSpPr>
          <p:cNvPr id="34" name="ZoneTexte 33"/>
          <p:cNvSpPr txBox="1"/>
          <p:nvPr/>
        </p:nvSpPr>
        <p:spPr>
          <a:xfrm>
            <a:off x="5219658" y="1489846"/>
            <a:ext cx="7793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CHARLEROI</a:t>
            </a:r>
            <a:endParaRPr lang="fr-FR" sz="1000" dirty="0"/>
          </a:p>
        </p:txBody>
      </p:sp>
      <p:sp>
        <p:nvSpPr>
          <p:cNvPr id="35" name="Ellipse 34"/>
          <p:cNvSpPr/>
          <p:nvPr/>
        </p:nvSpPr>
        <p:spPr>
          <a:xfrm>
            <a:off x="4426972" y="38242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3911424" y="432225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4332405" y="301650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5133802" y="292812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4917323" y="2096107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5645138" y="169818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4267999" y="16554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3474727" y="94397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6391964" y="148389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6499063" y="20240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7615187" y="9670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6139023" y="328423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3060653" y="427725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2339702" y="468511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5130911" y="476040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4986248" y="51688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5680187" y="547642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5706975" y="5474699"/>
            <a:ext cx="11368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CHALONS/MARNE</a:t>
            </a:r>
            <a:endParaRPr lang="fr-FR" sz="1000" dirty="0"/>
          </a:p>
        </p:txBody>
      </p:sp>
      <p:sp>
        <p:nvSpPr>
          <p:cNvPr id="53" name="Ellipse 52"/>
          <p:cNvSpPr/>
          <p:nvPr/>
        </p:nvSpPr>
        <p:spPr>
          <a:xfrm>
            <a:off x="6064126" y="613036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/>
          <p:cNvSpPr txBox="1"/>
          <p:nvPr/>
        </p:nvSpPr>
        <p:spPr>
          <a:xfrm>
            <a:off x="6139023" y="6043818"/>
            <a:ext cx="12073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VITRY-LE-FRANCOIS</a:t>
            </a:r>
            <a:endParaRPr lang="fr-FR" sz="1000" dirty="0"/>
          </a:p>
        </p:txBody>
      </p:sp>
      <p:sp>
        <p:nvSpPr>
          <p:cNvPr id="55" name="ZoneTexte 54"/>
          <p:cNvSpPr txBox="1"/>
          <p:nvPr/>
        </p:nvSpPr>
        <p:spPr>
          <a:xfrm>
            <a:off x="4764008" y="4976427"/>
            <a:ext cx="6158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EPERNAY</a:t>
            </a:r>
            <a:endParaRPr lang="fr-FR" sz="900" dirty="0"/>
          </a:p>
        </p:txBody>
      </p:sp>
      <p:sp>
        <p:nvSpPr>
          <p:cNvPr id="56" name="Ellipse 55"/>
          <p:cNvSpPr/>
          <p:nvPr/>
        </p:nvSpPr>
        <p:spPr>
          <a:xfrm>
            <a:off x="4006927" y="524804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>
            <a:off x="3978783" y="5264459"/>
            <a:ext cx="10679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CHÂTEAU-THIERRY</a:t>
            </a:r>
            <a:endParaRPr lang="fr-FR" sz="900" dirty="0"/>
          </a:p>
        </p:txBody>
      </p:sp>
      <p:sp>
        <p:nvSpPr>
          <p:cNvPr id="58" name="Ellipse 57"/>
          <p:cNvSpPr/>
          <p:nvPr/>
        </p:nvSpPr>
        <p:spPr>
          <a:xfrm>
            <a:off x="3493622" y="556180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3513944" y="5515666"/>
            <a:ext cx="12378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FERTE-SOUS-JOUARRE</a:t>
            </a:r>
            <a:endParaRPr lang="fr-FR" sz="800" dirty="0"/>
          </a:p>
        </p:txBody>
      </p:sp>
      <p:sp>
        <p:nvSpPr>
          <p:cNvPr id="60" name="Ellipse 59"/>
          <p:cNvSpPr/>
          <p:nvPr/>
        </p:nvSpPr>
        <p:spPr>
          <a:xfrm>
            <a:off x="3333502" y="591284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3092186" y="5961649"/>
            <a:ext cx="8370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COULOMMIERS</a:t>
            </a:r>
            <a:endParaRPr lang="fr-FR" sz="800" dirty="0"/>
          </a:p>
        </p:txBody>
      </p:sp>
      <p:sp>
        <p:nvSpPr>
          <p:cNvPr id="62" name="ZoneTexte 61"/>
          <p:cNvSpPr txBox="1"/>
          <p:nvPr/>
        </p:nvSpPr>
        <p:spPr>
          <a:xfrm rot="600000">
            <a:off x="4270529" y="5677397"/>
            <a:ext cx="6639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Petit-Morin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 rot="1200000">
            <a:off x="3785318" y="6040387"/>
            <a:ext cx="7280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Grand-Morin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4" name="ZoneTexte 63"/>
          <p:cNvSpPr txBox="1"/>
          <p:nvPr/>
        </p:nvSpPr>
        <p:spPr>
          <a:xfrm rot="180000">
            <a:off x="4309740" y="4941564"/>
            <a:ext cx="463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Marne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 rot="17400000">
            <a:off x="3144370" y="5081667"/>
            <a:ext cx="43633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Ourcq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 rot="180000">
            <a:off x="3439012" y="421453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 rot="180000">
            <a:off x="4412175" y="4436657"/>
            <a:ext cx="4058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Vesle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8" name="ZoneTexte 67"/>
          <p:cNvSpPr txBox="1"/>
          <p:nvPr/>
        </p:nvSpPr>
        <p:spPr>
          <a:xfrm rot="18720000">
            <a:off x="3830500" y="3128219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 rot="23400000">
            <a:off x="3824006" y="1485634"/>
            <a:ext cx="4571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Escaut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 rot="19860000">
            <a:off x="4953978" y="1822494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Sambre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 rot="19200000">
            <a:off x="5854437" y="2601752"/>
            <a:ext cx="4651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Meuse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2" name="ZoneTexte 71"/>
          <p:cNvSpPr txBox="1"/>
          <p:nvPr/>
        </p:nvSpPr>
        <p:spPr>
          <a:xfrm rot="1500000">
            <a:off x="5244761" y="4291802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Suippes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 rot="2520000">
            <a:off x="6204018" y="427840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4" name="ZoneTexte 73"/>
          <p:cNvSpPr txBox="1"/>
          <p:nvPr/>
        </p:nvSpPr>
        <p:spPr>
          <a:xfrm rot="19320000">
            <a:off x="1762597" y="5031253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 rot="1320000">
            <a:off x="1844061" y="5404947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Seine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2898663" y="509454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2538623" y="483974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3591096" y="4905071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2875803" y="450212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3538383" y="465777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3204381" y="474333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ZoneTexte 81"/>
          <p:cNvSpPr txBox="1"/>
          <p:nvPr/>
        </p:nvSpPr>
        <p:spPr>
          <a:xfrm>
            <a:off x="2330489" y="4843682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SENLIS</a:t>
            </a:r>
            <a:endParaRPr lang="fr-FR" sz="800" dirty="0"/>
          </a:p>
        </p:txBody>
      </p:sp>
      <p:sp>
        <p:nvSpPr>
          <p:cNvPr id="83" name="ZoneTexte 82"/>
          <p:cNvSpPr txBox="1"/>
          <p:nvPr/>
        </p:nvSpPr>
        <p:spPr>
          <a:xfrm>
            <a:off x="2425886" y="5095182"/>
            <a:ext cx="710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NANTEUIL-</a:t>
            </a:r>
          </a:p>
          <a:p>
            <a:pPr algn="ctr"/>
            <a:r>
              <a:rPr lang="fr-FR" sz="800" dirty="0" smtClean="0"/>
              <a:t>LE HAUDOIN</a:t>
            </a:r>
            <a:endParaRPr lang="fr-FR" sz="800" dirty="0"/>
          </a:p>
        </p:txBody>
      </p:sp>
      <p:sp>
        <p:nvSpPr>
          <p:cNvPr id="84" name="ZoneTexte 83"/>
          <p:cNvSpPr txBox="1"/>
          <p:nvPr/>
        </p:nvSpPr>
        <p:spPr>
          <a:xfrm>
            <a:off x="2277063" y="4332857"/>
            <a:ext cx="7104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VERBERIE</a:t>
            </a:r>
            <a:endParaRPr lang="fr-FR" sz="800" dirty="0"/>
          </a:p>
        </p:txBody>
      </p:sp>
      <p:sp>
        <p:nvSpPr>
          <p:cNvPr id="85" name="ZoneTexte 84"/>
          <p:cNvSpPr txBox="1"/>
          <p:nvPr/>
        </p:nvSpPr>
        <p:spPr>
          <a:xfrm>
            <a:off x="3565630" y="4613942"/>
            <a:ext cx="10118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VILLERS-COTTERÊTS</a:t>
            </a:r>
            <a:endParaRPr lang="fr-FR" sz="800" dirty="0"/>
          </a:p>
        </p:txBody>
      </p:sp>
      <p:sp>
        <p:nvSpPr>
          <p:cNvPr id="86" name="ZoneTexte 85"/>
          <p:cNvSpPr txBox="1"/>
          <p:nvPr/>
        </p:nvSpPr>
        <p:spPr>
          <a:xfrm>
            <a:off x="2713563" y="459112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CREPY-EN-</a:t>
            </a:r>
          </a:p>
          <a:p>
            <a:pPr algn="ctr"/>
            <a:r>
              <a:rPr lang="fr-FR" sz="800" dirty="0" smtClean="0"/>
              <a:t>VALLOIS</a:t>
            </a:r>
            <a:endParaRPr lang="fr-FR" sz="800" dirty="0"/>
          </a:p>
        </p:txBody>
      </p:sp>
      <p:sp>
        <p:nvSpPr>
          <p:cNvPr id="87" name="ZoneTexte 86"/>
          <p:cNvSpPr txBox="1"/>
          <p:nvPr/>
        </p:nvSpPr>
        <p:spPr>
          <a:xfrm>
            <a:off x="3496001" y="4921448"/>
            <a:ext cx="8739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 MILON</a:t>
            </a:r>
            <a:endParaRPr lang="fr-FR" sz="800" dirty="0"/>
          </a:p>
        </p:txBody>
      </p:sp>
      <p:sp>
        <p:nvSpPr>
          <p:cNvPr id="88" name="Rectangle 87"/>
          <p:cNvSpPr/>
          <p:nvPr/>
        </p:nvSpPr>
        <p:spPr>
          <a:xfrm>
            <a:off x="1108881" y="899554"/>
            <a:ext cx="7046366" cy="54098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9" name="Groupe 88"/>
          <p:cNvGrpSpPr/>
          <p:nvPr/>
        </p:nvGrpSpPr>
        <p:grpSpPr>
          <a:xfrm>
            <a:off x="4686028" y="1339928"/>
            <a:ext cx="537327" cy="387523"/>
            <a:chOff x="4761350" y="1154385"/>
            <a:chExt cx="537327" cy="387523"/>
          </a:xfrm>
        </p:grpSpPr>
        <p:grpSp>
          <p:nvGrpSpPr>
            <p:cNvPr id="90" name="Groupe 89"/>
            <p:cNvGrpSpPr/>
            <p:nvPr/>
          </p:nvGrpSpPr>
          <p:grpSpPr>
            <a:xfrm>
              <a:off x="4846928" y="1340767"/>
              <a:ext cx="360040" cy="201141"/>
              <a:chOff x="323528" y="1273721"/>
              <a:chExt cx="360040" cy="201141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1" name="ZoneTexte 90"/>
            <p:cNvSpPr txBox="1"/>
            <p:nvPr/>
          </p:nvSpPr>
          <p:spPr>
            <a:xfrm>
              <a:off x="4761350" y="1154385"/>
              <a:ext cx="53732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I° armée</a:t>
              </a:r>
              <a:endParaRPr lang="fr-FR" sz="800" dirty="0"/>
            </a:p>
          </p:txBody>
        </p:sp>
      </p:grpSp>
      <p:grpSp>
        <p:nvGrpSpPr>
          <p:cNvPr id="95" name="Groupe 94"/>
          <p:cNvGrpSpPr/>
          <p:nvPr/>
        </p:nvGrpSpPr>
        <p:grpSpPr>
          <a:xfrm>
            <a:off x="5712425" y="1717535"/>
            <a:ext cx="562975" cy="383062"/>
            <a:chOff x="5550686" y="1091800"/>
            <a:chExt cx="562975" cy="383062"/>
          </a:xfrm>
        </p:grpSpPr>
        <p:grpSp>
          <p:nvGrpSpPr>
            <p:cNvPr id="96" name="Groupe 95"/>
            <p:cNvGrpSpPr/>
            <p:nvPr/>
          </p:nvGrpSpPr>
          <p:grpSpPr>
            <a:xfrm>
              <a:off x="5652153" y="1273721"/>
              <a:ext cx="360040" cy="201141"/>
              <a:chOff x="323528" y="1273721"/>
              <a:chExt cx="360040" cy="201141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7" name="ZoneTexte 96"/>
            <p:cNvSpPr txBox="1"/>
            <p:nvPr/>
          </p:nvSpPr>
          <p:spPr>
            <a:xfrm>
              <a:off x="5550686" y="1091800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II° armée</a:t>
              </a:r>
              <a:endParaRPr lang="fr-FR" sz="800" dirty="0"/>
            </a:p>
          </p:txBody>
        </p:sp>
      </p:grpSp>
      <p:grpSp>
        <p:nvGrpSpPr>
          <p:cNvPr id="101" name="Groupe 100"/>
          <p:cNvGrpSpPr/>
          <p:nvPr/>
        </p:nvGrpSpPr>
        <p:grpSpPr>
          <a:xfrm>
            <a:off x="6612339" y="1602985"/>
            <a:ext cx="588623" cy="371750"/>
            <a:chOff x="6799095" y="1355600"/>
            <a:chExt cx="588623" cy="371750"/>
          </a:xfrm>
        </p:grpSpPr>
        <p:grpSp>
          <p:nvGrpSpPr>
            <p:cNvPr id="102" name="Groupe 101"/>
            <p:cNvGrpSpPr/>
            <p:nvPr/>
          </p:nvGrpSpPr>
          <p:grpSpPr>
            <a:xfrm>
              <a:off x="6913386" y="1526209"/>
              <a:ext cx="360040" cy="201141"/>
              <a:chOff x="323528" y="1273721"/>
              <a:chExt cx="360040" cy="201141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03" name="ZoneTexte 102"/>
            <p:cNvSpPr txBox="1"/>
            <p:nvPr/>
          </p:nvSpPr>
          <p:spPr>
            <a:xfrm>
              <a:off x="6799095" y="1355600"/>
              <a:ext cx="58862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III° armée</a:t>
              </a:r>
              <a:endParaRPr lang="fr-FR" sz="800" dirty="0"/>
            </a:p>
          </p:txBody>
        </p:sp>
      </p:grpSp>
      <p:grpSp>
        <p:nvGrpSpPr>
          <p:cNvPr id="107" name="Groupe 106"/>
          <p:cNvGrpSpPr/>
          <p:nvPr/>
        </p:nvGrpSpPr>
        <p:grpSpPr>
          <a:xfrm>
            <a:off x="4276716" y="1897317"/>
            <a:ext cx="398247" cy="406825"/>
            <a:chOff x="4367937" y="1653177"/>
            <a:chExt cx="398247" cy="406825"/>
          </a:xfrm>
        </p:grpSpPr>
        <p:pic>
          <p:nvPicPr>
            <p:cNvPr id="108" name="Image 10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67937" y="1805987"/>
              <a:ext cx="398247" cy="254015"/>
            </a:xfrm>
            <a:prstGeom prst="rect">
              <a:avLst/>
            </a:prstGeom>
          </p:spPr>
        </p:pic>
        <p:sp>
          <p:nvSpPr>
            <p:cNvPr id="109" name="ZoneTexte 108"/>
            <p:cNvSpPr txBox="1"/>
            <p:nvPr/>
          </p:nvSpPr>
          <p:spPr>
            <a:xfrm>
              <a:off x="4394577" y="1653177"/>
              <a:ext cx="34496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CEB</a:t>
              </a:r>
              <a:endParaRPr lang="fr-FR" sz="800" dirty="0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5379882" y="2214386"/>
            <a:ext cx="562975" cy="421721"/>
            <a:chOff x="5491058" y="1988284"/>
            <a:chExt cx="562975" cy="421721"/>
          </a:xfrm>
        </p:grpSpPr>
        <p:pic>
          <p:nvPicPr>
            <p:cNvPr id="111" name="Image 1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12" name="ZoneTexte 111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5° armée</a:t>
              </a:r>
              <a:endParaRPr lang="fr-FR" sz="800" dirty="0"/>
            </a:p>
          </p:txBody>
        </p:sp>
      </p:grpSp>
      <p:sp>
        <p:nvSpPr>
          <p:cNvPr id="113" name="ZoneTexte 112"/>
          <p:cNvSpPr txBox="1"/>
          <p:nvPr/>
        </p:nvSpPr>
        <p:spPr>
          <a:xfrm>
            <a:off x="1469531" y="1039051"/>
            <a:ext cx="1021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fr-FR" sz="1200" b="1" dirty="0" smtClean="0"/>
          </a:p>
          <a:p>
            <a:pPr algn="ctr"/>
            <a:r>
              <a:rPr lang="fr-FR" sz="1200" b="1" dirty="0" smtClean="0"/>
              <a:t>24 août 1914</a:t>
            </a:r>
            <a:endParaRPr lang="fr-FR" sz="1200" b="1" dirty="0"/>
          </a:p>
        </p:txBody>
      </p:sp>
      <p:sp>
        <p:nvSpPr>
          <p:cNvPr id="114" name="Forme libre 113"/>
          <p:cNvSpPr/>
          <p:nvPr/>
        </p:nvSpPr>
        <p:spPr>
          <a:xfrm>
            <a:off x="1111636" y="2429086"/>
            <a:ext cx="2805113" cy="1100137"/>
          </a:xfrm>
          <a:custGeom>
            <a:avLst/>
            <a:gdLst>
              <a:gd name="connsiteX0" fmla="*/ 2805113 w 2805113"/>
              <a:gd name="connsiteY0" fmla="*/ 638175 h 1100137"/>
              <a:gd name="connsiteX1" fmla="*/ 2752725 w 2805113"/>
              <a:gd name="connsiteY1" fmla="*/ 657225 h 1100137"/>
              <a:gd name="connsiteX2" fmla="*/ 2714625 w 2805113"/>
              <a:gd name="connsiteY2" fmla="*/ 733425 h 1100137"/>
              <a:gd name="connsiteX3" fmla="*/ 2662238 w 2805113"/>
              <a:gd name="connsiteY3" fmla="*/ 800100 h 1100137"/>
              <a:gd name="connsiteX4" fmla="*/ 2624138 w 2805113"/>
              <a:gd name="connsiteY4" fmla="*/ 833437 h 1100137"/>
              <a:gd name="connsiteX5" fmla="*/ 2590800 w 2805113"/>
              <a:gd name="connsiteY5" fmla="*/ 862012 h 1100137"/>
              <a:gd name="connsiteX6" fmla="*/ 2562225 w 2805113"/>
              <a:gd name="connsiteY6" fmla="*/ 909637 h 1100137"/>
              <a:gd name="connsiteX7" fmla="*/ 2524125 w 2805113"/>
              <a:gd name="connsiteY7" fmla="*/ 942975 h 1100137"/>
              <a:gd name="connsiteX8" fmla="*/ 2505075 w 2805113"/>
              <a:gd name="connsiteY8" fmla="*/ 981075 h 1100137"/>
              <a:gd name="connsiteX9" fmla="*/ 2447925 w 2805113"/>
              <a:gd name="connsiteY9" fmla="*/ 1004887 h 1100137"/>
              <a:gd name="connsiteX10" fmla="*/ 2409825 w 2805113"/>
              <a:gd name="connsiteY10" fmla="*/ 1042987 h 1100137"/>
              <a:gd name="connsiteX11" fmla="*/ 2400300 w 2805113"/>
              <a:gd name="connsiteY11" fmla="*/ 1076325 h 1100137"/>
              <a:gd name="connsiteX12" fmla="*/ 2386013 w 2805113"/>
              <a:gd name="connsiteY12" fmla="*/ 1095375 h 1100137"/>
              <a:gd name="connsiteX13" fmla="*/ 2347913 w 2805113"/>
              <a:gd name="connsiteY13" fmla="*/ 1100137 h 1100137"/>
              <a:gd name="connsiteX14" fmla="*/ 2333625 w 2805113"/>
              <a:gd name="connsiteY14" fmla="*/ 1085850 h 1100137"/>
              <a:gd name="connsiteX15" fmla="*/ 2281238 w 2805113"/>
              <a:gd name="connsiteY15" fmla="*/ 1066800 h 1100137"/>
              <a:gd name="connsiteX16" fmla="*/ 2228850 w 2805113"/>
              <a:gd name="connsiteY16" fmla="*/ 1057275 h 1100137"/>
              <a:gd name="connsiteX17" fmla="*/ 2166938 w 2805113"/>
              <a:gd name="connsiteY17" fmla="*/ 1023937 h 1100137"/>
              <a:gd name="connsiteX18" fmla="*/ 2143125 w 2805113"/>
              <a:gd name="connsiteY18" fmla="*/ 957262 h 1100137"/>
              <a:gd name="connsiteX19" fmla="*/ 2119313 w 2805113"/>
              <a:gd name="connsiteY19" fmla="*/ 904875 h 1100137"/>
              <a:gd name="connsiteX20" fmla="*/ 2124075 w 2805113"/>
              <a:gd name="connsiteY20" fmla="*/ 857250 h 1100137"/>
              <a:gd name="connsiteX21" fmla="*/ 2124075 w 2805113"/>
              <a:gd name="connsiteY21" fmla="*/ 857250 h 1100137"/>
              <a:gd name="connsiteX22" fmla="*/ 2090738 w 2805113"/>
              <a:gd name="connsiteY22" fmla="*/ 795337 h 1100137"/>
              <a:gd name="connsiteX23" fmla="*/ 2085975 w 2805113"/>
              <a:gd name="connsiteY23" fmla="*/ 757237 h 1100137"/>
              <a:gd name="connsiteX24" fmla="*/ 2071688 w 2805113"/>
              <a:gd name="connsiteY24" fmla="*/ 723900 h 1100137"/>
              <a:gd name="connsiteX25" fmla="*/ 2057400 w 2805113"/>
              <a:gd name="connsiteY25" fmla="*/ 685800 h 1100137"/>
              <a:gd name="connsiteX26" fmla="*/ 2028825 w 2805113"/>
              <a:gd name="connsiteY26" fmla="*/ 628650 h 1100137"/>
              <a:gd name="connsiteX27" fmla="*/ 1976438 w 2805113"/>
              <a:gd name="connsiteY27" fmla="*/ 600075 h 1100137"/>
              <a:gd name="connsiteX28" fmla="*/ 1952625 w 2805113"/>
              <a:gd name="connsiteY28" fmla="*/ 571500 h 1100137"/>
              <a:gd name="connsiteX29" fmla="*/ 1924050 w 2805113"/>
              <a:gd name="connsiteY29" fmla="*/ 552450 h 1100137"/>
              <a:gd name="connsiteX30" fmla="*/ 1881188 w 2805113"/>
              <a:gd name="connsiteY30" fmla="*/ 542925 h 1100137"/>
              <a:gd name="connsiteX31" fmla="*/ 1881188 w 2805113"/>
              <a:gd name="connsiteY31" fmla="*/ 542925 h 1100137"/>
              <a:gd name="connsiteX32" fmla="*/ 1857375 w 2805113"/>
              <a:gd name="connsiteY32" fmla="*/ 590550 h 1100137"/>
              <a:gd name="connsiteX33" fmla="*/ 1843088 w 2805113"/>
              <a:gd name="connsiteY33" fmla="*/ 604837 h 1100137"/>
              <a:gd name="connsiteX34" fmla="*/ 1824038 w 2805113"/>
              <a:gd name="connsiteY34" fmla="*/ 585787 h 1100137"/>
              <a:gd name="connsiteX35" fmla="*/ 1824038 w 2805113"/>
              <a:gd name="connsiteY35" fmla="*/ 585787 h 1100137"/>
              <a:gd name="connsiteX36" fmla="*/ 1757363 w 2805113"/>
              <a:gd name="connsiteY36" fmla="*/ 604837 h 1100137"/>
              <a:gd name="connsiteX37" fmla="*/ 1738313 w 2805113"/>
              <a:gd name="connsiteY37" fmla="*/ 604837 h 1100137"/>
              <a:gd name="connsiteX38" fmla="*/ 1728788 w 2805113"/>
              <a:gd name="connsiteY38" fmla="*/ 623887 h 1100137"/>
              <a:gd name="connsiteX39" fmla="*/ 1719263 w 2805113"/>
              <a:gd name="connsiteY39" fmla="*/ 633412 h 1100137"/>
              <a:gd name="connsiteX40" fmla="*/ 1695450 w 2805113"/>
              <a:gd name="connsiteY40" fmla="*/ 647700 h 1100137"/>
              <a:gd name="connsiteX41" fmla="*/ 1690688 w 2805113"/>
              <a:gd name="connsiteY41" fmla="*/ 652462 h 1100137"/>
              <a:gd name="connsiteX42" fmla="*/ 1657350 w 2805113"/>
              <a:gd name="connsiteY42" fmla="*/ 633412 h 1100137"/>
              <a:gd name="connsiteX43" fmla="*/ 1638300 w 2805113"/>
              <a:gd name="connsiteY43" fmla="*/ 633412 h 1100137"/>
              <a:gd name="connsiteX44" fmla="*/ 1638300 w 2805113"/>
              <a:gd name="connsiteY44" fmla="*/ 633412 h 1100137"/>
              <a:gd name="connsiteX45" fmla="*/ 1643063 w 2805113"/>
              <a:gd name="connsiteY45" fmla="*/ 681037 h 1100137"/>
              <a:gd name="connsiteX46" fmla="*/ 1590675 w 2805113"/>
              <a:gd name="connsiteY46" fmla="*/ 695325 h 1100137"/>
              <a:gd name="connsiteX47" fmla="*/ 1590675 w 2805113"/>
              <a:gd name="connsiteY47" fmla="*/ 695325 h 1100137"/>
              <a:gd name="connsiteX48" fmla="*/ 1585913 w 2805113"/>
              <a:gd name="connsiteY48" fmla="*/ 661987 h 1100137"/>
              <a:gd name="connsiteX49" fmla="*/ 1571625 w 2805113"/>
              <a:gd name="connsiteY49" fmla="*/ 666750 h 1100137"/>
              <a:gd name="connsiteX50" fmla="*/ 1543050 w 2805113"/>
              <a:gd name="connsiteY50" fmla="*/ 671512 h 1100137"/>
              <a:gd name="connsiteX51" fmla="*/ 1519238 w 2805113"/>
              <a:gd name="connsiteY51" fmla="*/ 676275 h 1100137"/>
              <a:gd name="connsiteX52" fmla="*/ 1471613 w 2805113"/>
              <a:gd name="connsiteY52" fmla="*/ 657225 h 1100137"/>
              <a:gd name="connsiteX53" fmla="*/ 1457325 w 2805113"/>
              <a:gd name="connsiteY53" fmla="*/ 647700 h 1100137"/>
              <a:gd name="connsiteX54" fmla="*/ 1409700 w 2805113"/>
              <a:gd name="connsiteY54" fmla="*/ 647700 h 1100137"/>
              <a:gd name="connsiteX55" fmla="*/ 1371600 w 2805113"/>
              <a:gd name="connsiteY55" fmla="*/ 676275 h 1100137"/>
              <a:gd name="connsiteX56" fmla="*/ 1338263 w 2805113"/>
              <a:gd name="connsiteY56" fmla="*/ 652462 h 1100137"/>
              <a:gd name="connsiteX57" fmla="*/ 1338263 w 2805113"/>
              <a:gd name="connsiteY57" fmla="*/ 652462 h 1100137"/>
              <a:gd name="connsiteX58" fmla="*/ 1262063 w 2805113"/>
              <a:gd name="connsiteY58" fmla="*/ 638175 h 1100137"/>
              <a:gd name="connsiteX59" fmla="*/ 1262063 w 2805113"/>
              <a:gd name="connsiteY59" fmla="*/ 638175 h 1100137"/>
              <a:gd name="connsiteX60" fmla="*/ 1190625 w 2805113"/>
              <a:gd name="connsiteY60" fmla="*/ 681037 h 1100137"/>
              <a:gd name="connsiteX61" fmla="*/ 1162050 w 2805113"/>
              <a:gd name="connsiteY61" fmla="*/ 681037 h 1100137"/>
              <a:gd name="connsiteX62" fmla="*/ 1162050 w 2805113"/>
              <a:gd name="connsiteY62" fmla="*/ 681037 h 1100137"/>
              <a:gd name="connsiteX63" fmla="*/ 1104900 w 2805113"/>
              <a:gd name="connsiteY63" fmla="*/ 676275 h 1100137"/>
              <a:gd name="connsiteX64" fmla="*/ 1081088 w 2805113"/>
              <a:gd name="connsiteY64" fmla="*/ 685800 h 1100137"/>
              <a:gd name="connsiteX65" fmla="*/ 1062038 w 2805113"/>
              <a:gd name="connsiteY65" fmla="*/ 685800 h 1100137"/>
              <a:gd name="connsiteX66" fmla="*/ 966788 w 2805113"/>
              <a:gd name="connsiteY66" fmla="*/ 676275 h 1100137"/>
              <a:gd name="connsiteX67" fmla="*/ 933450 w 2805113"/>
              <a:gd name="connsiteY67" fmla="*/ 642937 h 1100137"/>
              <a:gd name="connsiteX68" fmla="*/ 871538 w 2805113"/>
              <a:gd name="connsiteY68" fmla="*/ 633412 h 1100137"/>
              <a:gd name="connsiteX69" fmla="*/ 804863 w 2805113"/>
              <a:gd name="connsiteY69" fmla="*/ 600075 h 1100137"/>
              <a:gd name="connsiteX70" fmla="*/ 723900 w 2805113"/>
              <a:gd name="connsiteY70" fmla="*/ 538162 h 1100137"/>
              <a:gd name="connsiteX71" fmla="*/ 676275 w 2805113"/>
              <a:gd name="connsiteY71" fmla="*/ 504825 h 1100137"/>
              <a:gd name="connsiteX72" fmla="*/ 628650 w 2805113"/>
              <a:gd name="connsiteY72" fmla="*/ 447675 h 1100137"/>
              <a:gd name="connsiteX73" fmla="*/ 595313 w 2805113"/>
              <a:gd name="connsiteY73" fmla="*/ 409575 h 1100137"/>
              <a:gd name="connsiteX74" fmla="*/ 533400 w 2805113"/>
              <a:gd name="connsiteY74" fmla="*/ 385762 h 1100137"/>
              <a:gd name="connsiteX75" fmla="*/ 438150 w 2805113"/>
              <a:gd name="connsiteY75" fmla="*/ 361950 h 1100137"/>
              <a:gd name="connsiteX76" fmla="*/ 376238 w 2805113"/>
              <a:gd name="connsiteY76" fmla="*/ 319087 h 1100137"/>
              <a:gd name="connsiteX77" fmla="*/ 319088 w 2805113"/>
              <a:gd name="connsiteY77" fmla="*/ 290512 h 1100137"/>
              <a:gd name="connsiteX78" fmla="*/ 261938 w 2805113"/>
              <a:gd name="connsiteY78" fmla="*/ 247650 h 1100137"/>
              <a:gd name="connsiteX79" fmla="*/ 233363 w 2805113"/>
              <a:gd name="connsiteY79" fmla="*/ 228600 h 1100137"/>
              <a:gd name="connsiteX80" fmla="*/ 204788 w 2805113"/>
              <a:gd name="connsiteY80" fmla="*/ 200025 h 1100137"/>
              <a:gd name="connsiteX81" fmla="*/ 176213 w 2805113"/>
              <a:gd name="connsiteY81" fmla="*/ 161925 h 1100137"/>
              <a:gd name="connsiteX82" fmla="*/ 142875 w 2805113"/>
              <a:gd name="connsiteY82" fmla="*/ 138112 h 1100137"/>
              <a:gd name="connsiteX83" fmla="*/ 95250 w 2805113"/>
              <a:gd name="connsiteY83" fmla="*/ 71437 h 1100137"/>
              <a:gd name="connsiteX84" fmla="*/ 42863 w 2805113"/>
              <a:gd name="connsiteY84" fmla="*/ 57150 h 1100137"/>
              <a:gd name="connsiteX85" fmla="*/ 14288 w 2805113"/>
              <a:gd name="connsiteY85" fmla="*/ 4762 h 1100137"/>
              <a:gd name="connsiteX86" fmla="*/ 0 w 2805113"/>
              <a:gd name="connsiteY86" fmla="*/ 0 h 110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2805113" h="1100137">
                <a:moveTo>
                  <a:pt x="2805113" y="638175"/>
                </a:moveTo>
                <a:lnTo>
                  <a:pt x="2752725" y="657225"/>
                </a:lnTo>
                <a:lnTo>
                  <a:pt x="2714625" y="733425"/>
                </a:lnTo>
                <a:lnTo>
                  <a:pt x="2662238" y="800100"/>
                </a:lnTo>
                <a:lnTo>
                  <a:pt x="2624138" y="833437"/>
                </a:lnTo>
                <a:lnTo>
                  <a:pt x="2590800" y="862012"/>
                </a:lnTo>
                <a:lnTo>
                  <a:pt x="2562225" y="909637"/>
                </a:lnTo>
                <a:lnTo>
                  <a:pt x="2524125" y="942975"/>
                </a:lnTo>
                <a:lnTo>
                  <a:pt x="2505075" y="981075"/>
                </a:lnTo>
                <a:lnTo>
                  <a:pt x="2447925" y="1004887"/>
                </a:lnTo>
                <a:lnTo>
                  <a:pt x="2409825" y="1042987"/>
                </a:lnTo>
                <a:lnTo>
                  <a:pt x="2400300" y="1076325"/>
                </a:lnTo>
                <a:lnTo>
                  <a:pt x="2386013" y="1095375"/>
                </a:lnTo>
                <a:lnTo>
                  <a:pt x="2347913" y="1100137"/>
                </a:lnTo>
                <a:lnTo>
                  <a:pt x="2333625" y="1085850"/>
                </a:lnTo>
                <a:lnTo>
                  <a:pt x="2281238" y="1066800"/>
                </a:lnTo>
                <a:lnTo>
                  <a:pt x="2228850" y="1057275"/>
                </a:lnTo>
                <a:lnTo>
                  <a:pt x="2166938" y="1023937"/>
                </a:lnTo>
                <a:lnTo>
                  <a:pt x="2143125" y="957262"/>
                </a:lnTo>
                <a:lnTo>
                  <a:pt x="2119313" y="904875"/>
                </a:lnTo>
                <a:lnTo>
                  <a:pt x="2124075" y="857250"/>
                </a:lnTo>
                <a:lnTo>
                  <a:pt x="2124075" y="857250"/>
                </a:lnTo>
                <a:lnTo>
                  <a:pt x="2090738" y="795337"/>
                </a:lnTo>
                <a:lnTo>
                  <a:pt x="2085975" y="757237"/>
                </a:lnTo>
                <a:lnTo>
                  <a:pt x="2071688" y="723900"/>
                </a:lnTo>
                <a:lnTo>
                  <a:pt x="2057400" y="685800"/>
                </a:lnTo>
                <a:lnTo>
                  <a:pt x="2028825" y="628650"/>
                </a:lnTo>
                <a:lnTo>
                  <a:pt x="1976438" y="600075"/>
                </a:lnTo>
                <a:lnTo>
                  <a:pt x="1952625" y="571500"/>
                </a:lnTo>
                <a:lnTo>
                  <a:pt x="1924050" y="552450"/>
                </a:lnTo>
                <a:lnTo>
                  <a:pt x="1881188" y="542925"/>
                </a:lnTo>
                <a:lnTo>
                  <a:pt x="1881188" y="542925"/>
                </a:lnTo>
                <a:lnTo>
                  <a:pt x="1857375" y="590550"/>
                </a:lnTo>
                <a:lnTo>
                  <a:pt x="1843088" y="604837"/>
                </a:lnTo>
                <a:lnTo>
                  <a:pt x="1824038" y="585787"/>
                </a:lnTo>
                <a:lnTo>
                  <a:pt x="1824038" y="585787"/>
                </a:lnTo>
                <a:lnTo>
                  <a:pt x="1757363" y="604837"/>
                </a:lnTo>
                <a:lnTo>
                  <a:pt x="1738313" y="604837"/>
                </a:lnTo>
                <a:lnTo>
                  <a:pt x="1728788" y="623887"/>
                </a:lnTo>
                <a:lnTo>
                  <a:pt x="1719263" y="633412"/>
                </a:lnTo>
                <a:lnTo>
                  <a:pt x="1695450" y="647700"/>
                </a:lnTo>
                <a:lnTo>
                  <a:pt x="1690688" y="652462"/>
                </a:lnTo>
                <a:lnTo>
                  <a:pt x="1657350" y="633412"/>
                </a:lnTo>
                <a:lnTo>
                  <a:pt x="1638300" y="633412"/>
                </a:lnTo>
                <a:lnTo>
                  <a:pt x="1638300" y="633412"/>
                </a:lnTo>
                <a:lnTo>
                  <a:pt x="1643063" y="681037"/>
                </a:lnTo>
                <a:lnTo>
                  <a:pt x="1590675" y="695325"/>
                </a:lnTo>
                <a:lnTo>
                  <a:pt x="1590675" y="695325"/>
                </a:lnTo>
                <a:lnTo>
                  <a:pt x="1585913" y="661987"/>
                </a:lnTo>
                <a:lnTo>
                  <a:pt x="1571625" y="666750"/>
                </a:lnTo>
                <a:lnTo>
                  <a:pt x="1543050" y="671512"/>
                </a:lnTo>
                <a:lnTo>
                  <a:pt x="1519238" y="676275"/>
                </a:lnTo>
                <a:lnTo>
                  <a:pt x="1471613" y="657225"/>
                </a:lnTo>
                <a:lnTo>
                  <a:pt x="1457325" y="647700"/>
                </a:lnTo>
                <a:lnTo>
                  <a:pt x="1409700" y="647700"/>
                </a:lnTo>
                <a:lnTo>
                  <a:pt x="1371600" y="676275"/>
                </a:lnTo>
                <a:lnTo>
                  <a:pt x="1338263" y="652462"/>
                </a:lnTo>
                <a:lnTo>
                  <a:pt x="1338263" y="652462"/>
                </a:lnTo>
                <a:lnTo>
                  <a:pt x="1262063" y="638175"/>
                </a:lnTo>
                <a:lnTo>
                  <a:pt x="1262063" y="638175"/>
                </a:lnTo>
                <a:lnTo>
                  <a:pt x="1190625" y="681037"/>
                </a:lnTo>
                <a:lnTo>
                  <a:pt x="1162050" y="681037"/>
                </a:lnTo>
                <a:lnTo>
                  <a:pt x="1162050" y="681037"/>
                </a:lnTo>
                <a:lnTo>
                  <a:pt x="1104900" y="676275"/>
                </a:lnTo>
                <a:lnTo>
                  <a:pt x="1081088" y="685800"/>
                </a:lnTo>
                <a:lnTo>
                  <a:pt x="1062038" y="685800"/>
                </a:lnTo>
                <a:lnTo>
                  <a:pt x="966788" y="676275"/>
                </a:lnTo>
                <a:lnTo>
                  <a:pt x="933450" y="642937"/>
                </a:lnTo>
                <a:lnTo>
                  <a:pt x="871538" y="633412"/>
                </a:lnTo>
                <a:lnTo>
                  <a:pt x="804863" y="600075"/>
                </a:lnTo>
                <a:lnTo>
                  <a:pt x="723900" y="538162"/>
                </a:lnTo>
                <a:lnTo>
                  <a:pt x="676275" y="504825"/>
                </a:lnTo>
                <a:lnTo>
                  <a:pt x="628650" y="447675"/>
                </a:lnTo>
                <a:lnTo>
                  <a:pt x="595313" y="409575"/>
                </a:lnTo>
                <a:lnTo>
                  <a:pt x="533400" y="385762"/>
                </a:lnTo>
                <a:lnTo>
                  <a:pt x="438150" y="361950"/>
                </a:lnTo>
                <a:lnTo>
                  <a:pt x="376238" y="319087"/>
                </a:lnTo>
                <a:lnTo>
                  <a:pt x="319088" y="290512"/>
                </a:lnTo>
                <a:lnTo>
                  <a:pt x="261938" y="247650"/>
                </a:lnTo>
                <a:lnTo>
                  <a:pt x="233363" y="228600"/>
                </a:lnTo>
                <a:lnTo>
                  <a:pt x="204788" y="200025"/>
                </a:lnTo>
                <a:lnTo>
                  <a:pt x="176213" y="161925"/>
                </a:lnTo>
                <a:lnTo>
                  <a:pt x="142875" y="138112"/>
                </a:lnTo>
                <a:lnTo>
                  <a:pt x="95250" y="71437"/>
                </a:lnTo>
                <a:lnTo>
                  <a:pt x="42863" y="57150"/>
                </a:lnTo>
                <a:lnTo>
                  <a:pt x="14288" y="4762"/>
                </a:ln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Ellipse 114"/>
          <p:cNvSpPr/>
          <p:nvPr/>
        </p:nvSpPr>
        <p:spPr>
          <a:xfrm>
            <a:off x="3708385" y="321223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ZoneTexte 115"/>
          <p:cNvSpPr txBox="1"/>
          <p:nvPr/>
        </p:nvSpPr>
        <p:spPr>
          <a:xfrm rot="21780000">
            <a:off x="2265566" y="2892413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Somme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grpSp>
        <p:nvGrpSpPr>
          <p:cNvPr id="117" name="Groupe 116"/>
          <p:cNvGrpSpPr/>
          <p:nvPr/>
        </p:nvGrpSpPr>
        <p:grpSpPr>
          <a:xfrm>
            <a:off x="6441348" y="2837092"/>
            <a:ext cx="562975" cy="421721"/>
            <a:chOff x="5491058" y="1988284"/>
            <a:chExt cx="562975" cy="421721"/>
          </a:xfrm>
        </p:grpSpPr>
        <p:pic>
          <p:nvPicPr>
            <p:cNvPr id="118" name="Image 1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19" name="ZoneTexte 118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4° armée</a:t>
              </a:r>
              <a:endParaRPr lang="fr-FR" sz="800" dirty="0"/>
            </a:p>
          </p:txBody>
        </p:sp>
      </p:grpSp>
      <p:sp>
        <p:nvSpPr>
          <p:cNvPr id="120" name="ZoneTexte 119"/>
          <p:cNvSpPr txBox="1"/>
          <p:nvPr/>
        </p:nvSpPr>
        <p:spPr>
          <a:xfrm>
            <a:off x="3223505" y="332656"/>
            <a:ext cx="2817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PROGRESSION ALLEMANDE</a:t>
            </a:r>
            <a:endParaRPr lang="fr-FR" b="1" dirty="0"/>
          </a:p>
        </p:txBody>
      </p:sp>
      <p:sp>
        <p:nvSpPr>
          <p:cNvPr id="121" name="Ellipse 120"/>
          <p:cNvSpPr/>
          <p:nvPr/>
        </p:nvSpPr>
        <p:spPr>
          <a:xfrm>
            <a:off x="3594561" y="268586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Ellipse 121"/>
          <p:cNvSpPr/>
          <p:nvPr/>
        </p:nvSpPr>
        <p:spPr>
          <a:xfrm>
            <a:off x="4113356" y="18758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ZoneTexte 122"/>
          <p:cNvSpPr txBox="1"/>
          <p:nvPr/>
        </p:nvSpPr>
        <p:spPr>
          <a:xfrm>
            <a:off x="3198254" y="1761068"/>
            <a:ext cx="9829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VALENCIENNES</a:t>
            </a:r>
            <a:endParaRPr lang="fr-FR" sz="1000" dirty="0"/>
          </a:p>
        </p:txBody>
      </p:sp>
      <p:sp>
        <p:nvSpPr>
          <p:cNvPr id="124" name="ZoneTexte 123"/>
          <p:cNvSpPr txBox="1"/>
          <p:nvPr/>
        </p:nvSpPr>
        <p:spPr>
          <a:xfrm>
            <a:off x="4133254" y="1299230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CONDE/</a:t>
            </a:r>
          </a:p>
          <a:p>
            <a:r>
              <a:rPr lang="fr-FR" sz="900" dirty="0" smtClean="0"/>
              <a:t>ESCAUT</a:t>
            </a:r>
            <a:endParaRPr lang="fr-FR" sz="900" dirty="0"/>
          </a:p>
        </p:txBody>
      </p:sp>
      <p:sp>
        <p:nvSpPr>
          <p:cNvPr id="125" name="Ellipse 124"/>
          <p:cNvSpPr/>
          <p:nvPr/>
        </p:nvSpPr>
        <p:spPr>
          <a:xfrm>
            <a:off x="3321661" y="34932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Ellipse 125"/>
          <p:cNvSpPr/>
          <p:nvPr/>
        </p:nvSpPr>
        <p:spPr>
          <a:xfrm>
            <a:off x="3070155" y="296434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Ellipse 126"/>
          <p:cNvSpPr/>
          <p:nvPr/>
        </p:nvSpPr>
        <p:spPr>
          <a:xfrm>
            <a:off x="2224264" y="3078760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ZoneTexte 127"/>
          <p:cNvSpPr txBox="1"/>
          <p:nvPr/>
        </p:nvSpPr>
        <p:spPr>
          <a:xfrm>
            <a:off x="1902745" y="3161128"/>
            <a:ext cx="6046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AMIENS</a:t>
            </a:r>
            <a:endParaRPr lang="fr-FR" sz="1000" dirty="0"/>
          </a:p>
        </p:txBody>
      </p:sp>
      <p:sp>
        <p:nvSpPr>
          <p:cNvPr id="129" name="ZoneTexte 128"/>
          <p:cNvSpPr txBox="1"/>
          <p:nvPr/>
        </p:nvSpPr>
        <p:spPr>
          <a:xfrm>
            <a:off x="2950047" y="3489071"/>
            <a:ext cx="4235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HAM</a:t>
            </a:r>
            <a:endParaRPr lang="fr-FR" sz="900" dirty="0"/>
          </a:p>
        </p:txBody>
      </p:sp>
      <p:sp>
        <p:nvSpPr>
          <p:cNvPr id="130" name="ZoneTexte 129"/>
          <p:cNvSpPr txBox="1"/>
          <p:nvPr/>
        </p:nvSpPr>
        <p:spPr>
          <a:xfrm>
            <a:off x="2678536" y="2790720"/>
            <a:ext cx="6431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PERONNE</a:t>
            </a:r>
            <a:endParaRPr lang="fr-FR" sz="900" dirty="0"/>
          </a:p>
        </p:txBody>
      </p:sp>
      <p:sp>
        <p:nvSpPr>
          <p:cNvPr id="131" name="Ellipse 130"/>
          <p:cNvSpPr/>
          <p:nvPr/>
        </p:nvSpPr>
        <p:spPr>
          <a:xfrm>
            <a:off x="2832795" y="197511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ZoneTexte 131"/>
          <p:cNvSpPr txBox="1"/>
          <p:nvPr/>
        </p:nvSpPr>
        <p:spPr>
          <a:xfrm>
            <a:off x="2331973" y="1900988"/>
            <a:ext cx="5293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ARRAS</a:t>
            </a:r>
            <a:endParaRPr lang="fr-FR" sz="1000" dirty="0"/>
          </a:p>
        </p:txBody>
      </p:sp>
      <p:grpSp>
        <p:nvGrpSpPr>
          <p:cNvPr id="133" name="Groupe 132"/>
          <p:cNvGrpSpPr/>
          <p:nvPr/>
        </p:nvGrpSpPr>
        <p:grpSpPr>
          <a:xfrm>
            <a:off x="2464405" y="1452443"/>
            <a:ext cx="758541" cy="421721"/>
            <a:chOff x="2968612" y="1194428"/>
            <a:chExt cx="758541" cy="421721"/>
          </a:xfrm>
        </p:grpSpPr>
        <p:pic>
          <p:nvPicPr>
            <p:cNvPr id="134" name="Image 13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464" y="1374158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35" name="ZoneTexte 134"/>
            <p:cNvSpPr txBox="1"/>
            <p:nvPr/>
          </p:nvSpPr>
          <p:spPr>
            <a:xfrm>
              <a:off x="2968612" y="1194428"/>
              <a:ext cx="75854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err="1" smtClean="0"/>
                <a:t>Gpt</a:t>
              </a:r>
              <a:r>
                <a:rPr lang="fr-FR" sz="800" dirty="0"/>
                <a:t> </a:t>
              </a:r>
              <a:r>
                <a:rPr lang="fr-FR" sz="800" dirty="0" smtClean="0"/>
                <a:t>d’AMADE</a:t>
              </a:r>
              <a:endParaRPr lang="fr-FR" sz="800" dirty="0"/>
            </a:p>
          </p:txBody>
        </p:sp>
      </p:grpSp>
      <p:sp>
        <p:nvSpPr>
          <p:cNvPr id="136" name="Ellipse 135"/>
          <p:cNvSpPr/>
          <p:nvPr/>
        </p:nvSpPr>
        <p:spPr>
          <a:xfrm>
            <a:off x="7230687" y="47170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ZoneTexte 136"/>
          <p:cNvSpPr txBox="1"/>
          <p:nvPr/>
        </p:nvSpPr>
        <p:spPr>
          <a:xfrm>
            <a:off x="7266691" y="4557522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VERDUN</a:t>
            </a:r>
            <a:endParaRPr lang="fr-FR" sz="1000" dirty="0"/>
          </a:p>
        </p:txBody>
      </p:sp>
      <p:grpSp>
        <p:nvGrpSpPr>
          <p:cNvPr id="138" name="Groupe 137"/>
          <p:cNvGrpSpPr/>
          <p:nvPr/>
        </p:nvGrpSpPr>
        <p:grpSpPr>
          <a:xfrm>
            <a:off x="7266691" y="3692213"/>
            <a:ext cx="562975" cy="421721"/>
            <a:chOff x="5491058" y="1988284"/>
            <a:chExt cx="562975" cy="421721"/>
          </a:xfrm>
        </p:grpSpPr>
        <p:pic>
          <p:nvPicPr>
            <p:cNvPr id="139" name="Image 13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40" name="ZoneTexte 139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3° armée</a:t>
              </a:r>
              <a:endParaRPr lang="fr-FR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0290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490029" y="1542491"/>
            <a:ext cx="1973943" cy="1146629"/>
          </a:xfrm>
          <a:custGeom>
            <a:avLst/>
            <a:gdLst>
              <a:gd name="connsiteX0" fmla="*/ 0 w 1973943"/>
              <a:gd name="connsiteY0" fmla="*/ 1146629 h 1146629"/>
              <a:gd name="connsiteX1" fmla="*/ 14514 w 1973943"/>
              <a:gd name="connsiteY1" fmla="*/ 957943 h 1146629"/>
              <a:gd name="connsiteX2" fmla="*/ 377371 w 1973943"/>
              <a:gd name="connsiteY2" fmla="*/ 653143 h 1146629"/>
              <a:gd name="connsiteX3" fmla="*/ 957943 w 1973943"/>
              <a:gd name="connsiteY3" fmla="*/ 333829 h 1146629"/>
              <a:gd name="connsiteX4" fmla="*/ 1393371 w 1973943"/>
              <a:gd name="connsiteY4" fmla="*/ 145143 h 1146629"/>
              <a:gd name="connsiteX5" fmla="*/ 1973943 w 1973943"/>
              <a:gd name="connsiteY5" fmla="*/ 0 h 114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3943" h="1146629">
                <a:moveTo>
                  <a:pt x="0" y="1146629"/>
                </a:moveTo>
                <a:lnTo>
                  <a:pt x="14514" y="957943"/>
                </a:lnTo>
                <a:lnTo>
                  <a:pt x="377371" y="653143"/>
                </a:lnTo>
                <a:lnTo>
                  <a:pt x="957943" y="333829"/>
                </a:lnTo>
                <a:lnTo>
                  <a:pt x="1393371" y="145143"/>
                </a:lnTo>
                <a:lnTo>
                  <a:pt x="197394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rme libre 2"/>
          <p:cNvSpPr/>
          <p:nvPr/>
        </p:nvSpPr>
        <p:spPr>
          <a:xfrm>
            <a:off x="1703286" y="2790720"/>
            <a:ext cx="3730171" cy="2699657"/>
          </a:xfrm>
          <a:custGeom>
            <a:avLst/>
            <a:gdLst>
              <a:gd name="connsiteX0" fmla="*/ 3730171 w 3730171"/>
              <a:gd name="connsiteY0" fmla="*/ 0 h 2699657"/>
              <a:gd name="connsiteX1" fmla="*/ 3468914 w 3730171"/>
              <a:gd name="connsiteY1" fmla="*/ 29028 h 2699657"/>
              <a:gd name="connsiteX2" fmla="*/ 3410857 w 3730171"/>
              <a:gd name="connsiteY2" fmla="*/ 174171 h 2699657"/>
              <a:gd name="connsiteX3" fmla="*/ 2612571 w 3730171"/>
              <a:gd name="connsiteY3" fmla="*/ 217714 h 2699657"/>
              <a:gd name="connsiteX4" fmla="*/ 2264228 w 3730171"/>
              <a:gd name="connsiteY4" fmla="*/ 580571 h 2699657"/>
              <a:gd name="connsiteX5" fmla="*/ 2264228 w 3730171"/>
              <a:gd name="connsiteY5" fmla="*/ 754742 h 2699657"/>
              <a:gd name="connsiteX6" fmla="*/ 2177143 w 3730171"/>
              <a:gd name="connsiteY6" fmla="*/ 943428 h 2699657"/>
              <a:gd name="connsiteX7" fmla="*/ 1756228 w 3730171"/>
              <a:gd name="connsiteY7" fmla="*/ 1161142 h 2699657"/>
              <a:gd name="connsiteX8" fmla="*/ 1640114 w 3730171"/>
              <a:gd name="connsiteY8" fmla="*/ 1175657 h 2699657"/>
              <a:gd name="connsiteX9" fmla="*/ 1407886 w 3730171"/>
              <a:gd name="connsiteY9" fmla="*/ 1451428 h 2699657"/>
              <a:gd name="connsiteX10" fmla="*/ 1175657 w 3730171"/>
              <a:gd name="connsiteY10" fmla="*/ 1741714 h 2699657"/>
              <a:gd name="connsiteX11" fmla="*/ 870857 w 3730171"/>
              <a:gd name="connsiteY11" fmla="*/ 1872342 h 2699657"/>
              <a:gd name="connsiteX12" fmla="*/ 682171 w 3730171"/>
              <a:gd name="connsiteY12" fmla="*/ 1959428 h 2699657"/>
              <a:gd name="connsiteX13" fmla="*/ 653143 w 3730171"/>
              <a:gd name="connsiteY13" fmla="*/ 2119085 h 2699657"/>
              <a:gd name="connsiteX14" fmla="*/ 377371 w 3730171"/>
              <a:gd name="connsiteY14" fmla="*/ 2293257 h 2699657"/>
              <a:gd name="connsiteX15" fmla="*/ 261257 w 3730171"/>
              <a:gd name="connsiteY15" fmla="*/ 2409371 h 2699657"/>
              <a:gd name="connsiteX16" fmla="*/ 14514 w 3730171"/>
              <a:gd name="connsiteY16" fmla="*/ 2554514 h 2699657"/>
              <a:gd name="connsiteX17" fmla="*/ 0 w 3730171"/>
              <a:gd name="connsiteY17" fmla="*/ 2699657 h 2699657"/>
              <a:gd name="connsiteX18" fmla="*/ 0 w 3730171"/>
              <a:gd name="connsiteY18" fmla="*/ 2699657 h 269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30171" h="2699657">
                <a:moveTo>
                  <a:pt x="3730171" y="0"/>
                </a:moveTo>
                <a:lnTo>
                  <a:pt x="3468914" y="29028"/>
                </a:lnTo>
                <a:lnTo>
                  <a:pt x="3410857" y="174171"/>
                </a:lnTo>
                <a:lnTo>
                  <a:pt x="2612571" y="217714"/>
                </a:lnTo>
                <a:lnTo>
                  <a:pt x="2264228" y="580571"/>
                </a:lnTo>
                <a:lnTo>
                  <a:pt x="2264228" y="754742"/>
                </a:lnTo>
                <a:lnTo>
                  <a:pt x="2177143" y="943428"/>
                </a:lnTo>
                <a:lnTo>
                  <a:pt x="1756228" y="1161142"/>
                </a:lnTo>
                <a:lnTo>
                  <a:pt x="1640114" y="1175657"/>
                </a:lnTo>
                <a:lnTo>
                  <a:pt x="1407886" y="1451428"/>
                </a:lnTo>
                <a:lnTo>
                  <a:pt x="1175657" y="1741714"/>
                </a:lnTo>
                <a:lnTo>
                  <a:pt x="870857" y="1872342"/>
                </a:lnTo>
                <a:lnTo>
                  <a:pt x="682171" y="1959428"/>
                </a:lnTo>
                <a:lnTo>
                  <a:pt x="653143" y="2119085"/>
                </a:lnTo>
                <a:lnTo>
                  <a:pt x="377371" y="2293257"/>
                </a:lnTo>
                <a:lnTo>
                  <a:pt x="261257" y="2409371"/>
                </a:lnTo>
                <a:lnTo>
                  <a:pt x="14514" y="2554514"/>
                </a:lnTo>
                <a:lnTo>
                  <a:pt x="0" y="2699657"/>
                </a:lnTo>
                <a:lnTo>
                  <a:pt x="0" y="26996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3096657" y="4009920"/>
            <a:ext cx="3744686" cy="1538514"/>
          </a:xfrm>
          <a:custGeom>
            <a:avLst/>
            <a:gdLst>
              <a:gd name="connsiteX0" fmla="*/ 0 w 3744686"/>
              <a:gd name="connsiteY0" fmla="*/ 290285 h 1538514"/>
              <a:gd name="connsiteX1" fmla="*/ 246743 w 3744686"/>
              <a:gd name="connsiteY1" fmla="*/ 377371 h 1538514"/>
              <a:gd name="connsiteX2" fmla="*/ 667657 w 3744686"/>
              <a:gd name="connsiteY2" fmla="*/ 391885 h 1538514"/>
              <a:gd name="connsiteX3" fmla="*/ 1030515 w 3744686"/>
              <a:gd name="connsiteY3" fmla="*/ 406400 h 1538514"/>
              <a:gd name="connsiteX4" fmla="*/ 1422400 w 3744686"/>
              <a:gd name="connsiteY4" fmla="*/ 362857 h 1538514"/>
              <a:gd name="connsiteX5" fmla="*/ 1770743 w 3744686"/>
              <a:gd name="connsiteY5" fmla="*/ 333828 h 1538514"/>
              <a:gd name="connsiteX6" fmla="*/ 1886857 w 3744686"/>
              <a:gd name="connsiteY6" fmla="*/ 246742 h 1538514"/>
              <a:gd name="connsiteX7" fmla="*/ 2090057 w 3744686"/>
              <a:gd name="connsiteY7" fmla="*/ 130628 h 1538514"/>
              <a:gd name="connsiteX8" fmla="*/ 2264229 w 3744686"/>
              <a:gd name="connsiteY8" fmla="*/ 0 h 1538514"/>
              <a:gd name="connsiteX9" fmla="*/ 2728686 w 3744686"/>
              <a:gd name="connsiteY9" fmla="*/ 58057 h 1538514"/>
              <a:gd name="connsiteX10" fmla="*/ 3004457 w 3744686"/>
              <a:gd name="connsiteY10" fmla="*/ 72571 h 1538514"/>
              <a:gd name="connsiteX11" fmla="*/ 3149600 w 3744686"/>
              <a:gd name="connsiteY11" fmla="*/ 319314 h 1538514"/>
              <a:gd name="connsiteX12" fmla="*/ 3367315 w 3744686"/>
              <a:gd name="connsiteY12" fmla="*/ 566057 h 1538514"/>
              <a:gd name="connsiteX13" fmla="*/ 3468915 w 3744686"/>
              <a:gd name="connsiteY13" fmla="*/ 1001485 h 1538514"/>
              <a:gd name="connsiteX14" fmla="*/ 3744686 w 3744686"/>
              <a:gd name="connsiteY14" fmla="*/ 1538514 h 1538514"/>
              <a:gd name="connsiteX15" fmla="*/ 3744686 w 3744686"/>
              <a:gd name="connsiteY15" fmla="*/ 1538514 h 1538514"/>
              <a:gd name="connsiteX16" fmla="*/ 3744686 w 3744686"/>
              <a:gd name="connsiteY16" fmla="*/ 1538514 h 1538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44686" h="1538514">
                <a:moveTo>
                  <a:pt x="0" y="290285"/>
                </a:moveTo>
                <a:lnTo>
                  <a:pt x="246743" y="377371"/>
                </a:lnTo>
                <a:lnTo>
                  <a:pt x="667657" y="391885"/>
                </a:lnTo>
                <a:lnTo>
                  <a:pt x="1030515" y="406400"/>
                </a:lnTo>
                <a:lnTo>
                  <a:pt x="1422400" y="362857"/>
                </a:lnTo>
                <a:lnTo>
                  <a:pt x="1770743" y="333828"/>
                </a:lnTo>
                <a:lnTo>
                  <a:pt x="1886857" y="246742"/>
                </a:lnTo>
                <a:lnTo>
                  <a:pt x="2090057" y="130628"/>
                </a:lnTo>
                <a:lnTo>
                  <a:pt x="2264229" y="0"/>
                </a:lnTo>
                <a:lnTo>
                  <a:pt x="2728686" y="58057"/>
                </a:lnTo>
                <a:lnTo>
                  <a:pt x="3004457" y="72571"/>
                </a:lnTo>
                <a:lnTo>
                  <a:pt x="3149600" y="319314"/>
                </a:lnTo>
                <a:lnTo>
                  <a:pt x="3367315" y="566057"/>
                </a:lnTo>
                <a:lnTo>
                  <a:pt x="3468915" y="1001485"/>
                </a:lnTo>
                <a:lnTo>
                  <a:pt x="3744686" y="1538514"/>
                </a:lnTo>
                <a:lnTo>
                  <a:pt x="3744686" y="1538514"/>
                </a:lnTo>
                <a:lnTo>
                  <a:pt x="3744686" y="15385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098143" y="4416320"/>
            <a:ext cx="1930400" cy="1001485"/>
          </a:xfrm>
          <a:custGeom>
            <a:avLst/>
            <a:gdLst>
              <a:gd name="connsiteX0" fmla="*/ 0 w 1930400"/>
              <a:gd name="connsiteY0" fmla="*/ 0 h 1001485"/>
              <a:gd name="connsiteX1" fmla="*/ 348343 w 1930400"/>
              <a:gd name="connsiteY1" fmla="*/ 188685 h 1001485"/>
              <a:gd name="connsiteX2" fmla="*/ 667657 w 1930400"/>
              <a:gd name="connsiteY2" fmla="*/ 188685 h 1001485"/>
              <a:gd name="connsiteX3" fmla="*/ 928914 w 1930400"/>
              <a:gd name="connsiteY3" fmla="*/ 304800 h 1001485"/>
              <a:gd name="connsiteX4" fmla="*/ 1248229 w 1930400"/>
              <a:gd name="connsiteY4" fmla="*/ 478971 h 1001485"/>
              <a:gd name="connsiteX5" fmla="*/ 1727200 w 1930400"/>
              <a:gd name="connsiteY5" fmla="*/ 1001485 h 1001485"/>
              <a:gd name="connsiteX6" fmla="*/ 1930400 w 1930400"/>
              <a:gd name="connsiteY6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0400" h="1001485">
                <a:moveTo>
                  <a:pt x="0" y="0"/>
                </a:moveTo>
                <a:lnTo>
                  <a:pt x="348343" y="188685"/>
                </a:lnTo>
                <a:lnTo>
                  <a:pt x="667657" y="188685"/>
                </a:lnTo>
                <a:lnTo>
                  <a:pt x="928914" y="304800"/>
                </a:lnTo>
                <a:lnTo>
                  <a:pt x="1248229" y="478971"/>
                </a:lnTo>
                <a:lnTo>
                  <a:pt x="1727200" y="1001485"/>
                </a:lnTo>
                <a:lnTo>
                  <a:pt x="1930400" y="100148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4896429" y="4322720"/>
            <a:ext cx="1030514" cy="725715"/>
          </a:xfrm>
          <a:custGeom>
            <a:avLst/>
            <a:gdLst>
              <a:gd name="connsiteX0" fmla="*/ 0 w 1030514"/>
              <a:gd name="connsiteY0" fmla="*/ 0 h 725715"/>
              <a:gd name="connsiteX1" fmla="*/ 203200 w 1030514"/>
              <a:gd name="connsiteY1" fmla="*/ 72572 h 725715"/>
              <a:gd name="connsiteX2" fmla="*/ 435428 w 1030514"/>
              <a:gd name="connsiteY2" fmla="*/ 72572 h 725715"/>
              <a:gd name="connsiteX3" fmla="*/ 696685 w 1030514"/>
              <a:gd name="connsiteY3" fmla="*/ 203200 h 725715"/>
              <a:gd name="connsiteX4" fmla="*/ 827314 w 1030514"/>
              <a:gd name="connsiteY4" fmla="*/ 377372 h 725715"/>
              <a:gd name="connsiteX5" fmla="*/ 856343 w 1030514"/>
              <a:gd name="connsiteY5" fmla="*/ 522515 h 725715"/>
              <a:gd name="connsiteX6" fmla="*/ 1030514 w 1030514"/>
              <a:gd name="connsiteY6" fmla="*/ 725715 h 72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514" h="725715">
                <a:moveTo>
                  <a:pt x="0" y="0"/>
                </a:moveTo>
                <a:lnTo>
                  <a:pt x="203200" y="72572"/>
                </a:lnTo>
                <a:lnTo>
                  <a:pt x="435428" y="72572"/>
                </a:lnTo>
                <a:lnTo>
                  <a:pt x="696685" y="203200"/>
                </a:lnTo>
                <a:lnTo>
                  <a:pt x="827314" y="377372"/>
                </a:lnTo>
                <a:lnTo>
                  <a:pt x="856343" y="522515"/>
                </a:lnTo>
                <a:lnTo>
                  <a:pt x="1030514" y="72571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3353407" y="4861417"/>
            <a:ext cx="957943" cy="551543"/>
          </a:xfrm>
          <a:custGeom>
            <a:avLst/>
            <a:gdLst>
              <a:gd name="connsiteX0" fmla="*/ 957943 w 957943"/>
              <a:gd name="connsiteY0" fmla="*/ 43543 h 551543"/>
              <a:gd name="connsiteX1" fmla="*/ 827315 w 957943"/>
              <a:gd name="connsiteY1" fmla="*/ 0 h 551543"/>
              <a:gd name="connsiteX2" fmla="*/ 624115 w 957943"/>
              <a:gd name="connsiteY2" fmla="*/ 58057 h 551543"/>
              <a:gd name="connsiteX3" fmla="*/ 522515 w 957943"/>
              <a:gd name="connsiteY3" fmla="*/ 29028 h 551543"/>
              <a:gd name="connsiteX4" fmla="*/ 290286 w 957943"/>
              <a:gd name="connsiteY4" fmla="*/ 29028 h 551543"/>
              <a:gd name="connsiteX5" fmla="*/ 130629 w 957943"/>
              <a:gd name="connsiteY5" fmla="*/ 116114 h 551543"/>
              <a:gd name="connsiteX6" fmla="*/ 116115 w 957943"/>
              <a:gd name="connsiteY6" fmla="*/ 319314 h 551543"/>
              <a:gd name="connsiteX7" fmla="*/ 58058 w 957943"/>
              <a:gd name="connsiteY7" fmla="*/ 435428 h 551543"/>
              <a:gd name="connsiteX8" fmla="*/ 0 w 957943"/>
              <a:gd name="connsiteY8" fmla="*/ 551543 h 5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7943" h="551543">
                <a:moveTo>
                  <a:pt x="957943" y="43543"/>
                </a:moveTo>
                <a:lnTo>
                  <a:pt x="827315" y="0"/>
                </a:lnTo>
                <a:lnTo>
                  <a:pt x="624115" y="58057"/>
                </a:lnTo>
                <a:lnTo>
                  <a:pt x="522515" y="29028"/>
                </a:lnTo>
                <a:lnTo>
                  <a:pt x="290286" y="29028"/>
                </a:lnTo>
                <a:lnTo>
                  <a:pt x="130629" y="116114"/>
                </a:lnTo>
                <a:lnTo>
                  <a:pt x="116115" y="319314"/>
                </a:lnTo>
                <a:lnTo>
                  <a:pt x="58058" y="435428"/>
                </a:lnTo>
                <a:lnTo>
                  <a:pt x="0" y="55154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2332843" y="5128654"/>
            <a:ext cx="3867150" cy="1157287"/>
          </a:xfrm>
          <a:custGeom>
            <a:avLst/>
            <a:gdLst>
              <a:gd name="connsiteX0" fmla="*/ 0 w 3867150"/>
              <a:gd name="connsiteY0" fmla="*/ 819150 h 1157287"/>
              <a:gd name="connsiteX1" fmla="*/ 166688 w 3867150"/>
              <a:gd name="connsiteY1" fmla="*/ 881062 h 1157287"/>
              <a:gd name="connsiteX2" fmla="*/ 214313 w 3867150"/>
              <a:gd name="connsiteY2" fmla="*/ 881062 h 1157287"/>
              <a:gd name="connsiteX3" fmla="*/ 200025 w 3867150"/>
              <a:gd name="connsiteY3" fmla="*/ 823912 h 1157287"/>
              <a:gd name="connsiteX4" fmla="*/ 90488 w 3867150"/>
              <a:gd name="connsiteY4" fmla="*/ 776287 h 1157287"/>
              <a:gd name="connsiteX5" fmla="*/ 138113 w 3867150"/>
              <a:gd name="connsiteY5" fmla="*/ 723900 h 1157287"/>
              <a:gd name="connsiteX6" fmla="*/ 495300 w 3867150"/>
              <a:gd name="connsiteY6" fmla="*/ 604837 h 1157287"/>
              <a:gd name="connsiteX7" fmla="*/ 604838 w 3867150"/>
              <a:gd name="connsiteY7" fmla="*/ 600075 h 1157287"/>
              <a:gd name="connsiteX8" fmla="*/ 604838 w 3867150"/>
              <a:gd name="connsiteY8" fmla="*/ 547687 h 1157287"/>
              <a:gd name="connsiteX9" fmla="*/ 538163 w 3867150"/>
              <a:gd name="connsiteY9" fmla="*/ 538162 h 1157287"/>
              <a:gd name="connsiteX10" fmla="*/ 642938 w 3867150"/>
              <a:gd name="connsiteY10" fmla="*/ 447675 h 1157287"/>
              <a:gd name="connsiteX11" fmla="*/ 709613 w 3867150"/>
              <a:gd name="connsiteY11" fmla="*/ 495300 h 1157287"/>
              <a:gd name="connsiteX12" fmla="*/ 733425 w 3867150"/>
              <a:gd name="connsiteY12" fmla="*/ 519112 h 1157287"/>
              <a:gd name="connsiteX13" fmla="*/ 814388 w 3867150"/>
              <a:gd name="connsiteY13" fmla="*/ 500062 h 1157287"/>
              <a:gd name="connsiteX14" fmla="*/ 833438 w 3867150"/>
              <a:gd name="connsiteY14" fmla="*/ 452437 h 1157287"/>
              <a:gd name="connsiteX15" fmla="*/ 871538 w 3867150"/>
              <a:gd name="connsiteY15" fmla="*/ 466725 h 1157287"/>
              <a:gd name="connsiteX16" fmla="*/ 919163 w 3867150"/>
              <a:gd name="connsiteY16" fmla="*/ 423862 h 1157287"/>
              <a:gd name="connsiteX17" fmla="*/ 895350 w 3867150"/>
              <a:gd name="connsiteY17" fmla="*/ 319087 h 1157287"/>
              <a:gd name="connsiteX18" fmla="*/ 923925 w 3867150"/>
              <a:gd name="connsiteY18" fmla="*/ 290512 h 1157287"/>
              <a:gd name="connsiteX19" fmla="*/ 1023938 w 3867150"/>
              <a:gd name="connsiteY19" fmla="*/ 290512 h 1157287"/>
              <a:gd name="connsiteX20" fmla="*/ 1066800 w 3867150"/>
              <a:gd name="connsiteY20" fmla="*/ 290512 h 1157287"/>
              <a:gd name="connsiteX21" fmla="*/ 1085850 w 3867150"/>
              <a:gd name="connsiteY21" fmla="*/ 314325 h 1157287"/>
              <a:gd name="connsiteX22" fmla="*/ 1066800 w 3867150"/>
              <a:gd name="connsiteY22" fmla="*/ 347662 h 1157287"/>
              <a:gd name="connsiteX23" fmla="*/ 1004888 w 3867150"/>
              <a:gd name="connsiteY23" fmla="*/ 347662 h 1157287"/>
              <a:gd name="connsiteX24" fmla="*/ 1009650 w 3867150"/>
              <a:gd name="connsiteY24" fmla="*/ 423862 h 1157287"/>
              <a:gd name="connsiteX25" fmla="*/ 1147763 w 3867150"/>
              <a:gd name="connsiteY25" fmla="*/ 414337 h 1157287"/>
              <a:gd name="connsiteX26" fmla="*/ 1185863 w 3867150"/>
              <a:gd name="connsiteY26" fmla="*/ 442912 h 1157287"/>
              <a:gd name="connsiteX27" fmla="*/ 1238250 w 3867150"/>
              <a:gd name="connsiteY27" fmla="*/ 423862 h 1157287"/>
              <a:gd name="connsiteX28" fmla="*/ 1252538 w 3867150"/>
              <a:gd name="connsiteY28" fmla="*/ 352425 h 1157287"/>
              <a:gd name="connsiteX29" fmla="*/ 1295400 w 3867150"/>
              <a:gd name="connsiteY29" fmla="*/ 347662 h 1157287"/>
              <a:gd name="connsiteX30" fmla="*/ 1309688 w 3867150"/>
              <a:gd name="connsiteY30" fmla="*/ 390525 h 1157287"/>
              <a:gd name="connsiteX31" fmla="*/ 1319213 w 3867150"/>
              <a:gd name="connsiteY31" fmla="*/ 423862 h 1157287"/>
              <a:gd name="connsiteX32" fmla="*/ 1362075 w 3867150"/>
              <a:gd name="connsiteY32" fmla="*/ 357187 h 1157287"/>
              <a:gd name="connsiteX33" fmla="*/ 1409700 w 3867150"/>
              <a:gd name="connsiteY33" fmla="*/ 352425 h 1157287"/>
              <a:gd name="connsiteX34" fmla="*/ 1466850 w 3867150"/>
              <a:gd name="connsiteY34" fmla="*/ 400050 h 1157287"/>
              <a:gd name="connsiteX35" fmla="*/ 1514475 w 3867150"/>
              <a:gd name="connsiteY35" fmla="*/ 361950 h 1157287"/>
              <a:gd name="connsiteX36" fmla="*/ 1585913 w 3867150"/>
              <a:gd name="connsiteY36" fmla="*/ 371475 h 1157287"/>
              <a:gd name="connsiteX37" fmla="*/ 1614488 w 3867150"/>
              <a:gd name="connsiteY37" fmla="*/ 300037 h 1157287"/>
              <a:gd name="connsiteX38" fmla="*/ 1657350 w 3867150"/>
              <a:gd name="connsiteY38" fmla="*/ 252412 h 1157287"/>
              <a:gd name="connsiteX39" fmla="*/ 1657350 w 3867150"/>
              <a:gd name="connsiteY39" fmla="*/ 190500 h 1157287"/>
              <a:gd name="connsiteX40" fmla="*/ 1695450 w 3867150"/>
              <a:gd name="connsiteY40" fmla="*/ 161925 h 1157287"/>
              <a:gd name="connsiteX41" fmla="*/ 1790700 w 3867150"/>
              <a:gd name="connsiteY41" fmla="*/ 142875 h 1157287"/>
              <a:gd name="connsiteX42" fmla="*/ 1852613 w 3867150"/>
              <a:gd name="connsiteY42" fmla="*/ 90487 h 1157287"/>
              <a:gd name="connsiteX43" fmla="*/ 1914525 w 3867150"/>
              <a:gd name="connsiteY43" fmla="*/ 85725 h 1157287"/>
              <a:gd name="connsiteX44" fmla="*/ 1985963 w 3867150"/>
              <a:gd name="connsiteY44" fmla="*/ 100012 h 1157287"/>
              <a:gd name="connsiteX45" fmla="*/ 2071688 w 3867150"/>
              <a:gd name="connsiteY45" fmla="*/ 66675 h 1157287"/>
              <a:gd name="connsiteX46" fmla="*/ 2109788 w 3867150"/>
              <a:gd name="connsiteY46" fmla="*/ 19050 h 1157287"/>
              <a:gd name="connsiteX47" fmla="*/ 2200275 w 3867150"/>
              <a:gd name="connsiteY47" fmla="*/ 0 h 1157287"/>
              <a:gd name="connsiteX48" fmla="*/ 2328863 w 3867150"/>
              <a:gd name="connsiteY48" fmla="*/ 47625 h 1157287"/>
              <a:gd name="connsiteX49" fmla="*/ 2566988 w 3867150"/>
              <a:gd name="connsiteY49" fmla="*/ 66675 h 1157287"/>
              <a:gd name="connsiteX50" fmla="*/ 2652713 w 3867150"/>
              <a:gd name="connsiteY50" fmla="*/ 109537 h 1157287"/>
              <a:gd name="connsiteX51" fmla="*/ 2747963 w 3867150"/>
              <a:gd name="connsiteY51" fmla="*/ 95250 h 1157287"/>
              <a:gd name="connsiteX52" fmla="*/ 2886075 w 3867150"/>
              <a:gd name="connsiteY52" fmla="*/ 142875 h 1157287"/>
              <a:gd name="connsiteX53" fmla="*/ 2981325 w 3867150"/>
              <a:gd name="connsiteY53" fmla="*/ 133350 h 1157287"/>
              <a:gd name="connsiteX54" fmla="*/ 3052763 w 3867150"/>
              <a:gd name="connsiteY54" fmla="*/ 233362 h 1157287"/>
              <a:gd name="connsiteX55" fmla="*/ 3224213 w 3867150"/>
              <a:gd name="connsiteY55" fmla="*/ 280987 h 1157287"/>
              <a:gd name="connsiteX56" fmla="*/ 3352800 w 3867150"/>
              <a:gd name="connsiteY56" fmla="*/ 400050 h 1157287"/>
              <a:gd name="connsiteX57" fmla="*/ 3467100 w 3867150"/>
              <a:gd name="connsiteY57" fmla="*/ 585787 h 1157287"/>
              <a:gd name="connsiteX58" fmla="*/ 3571875 w 3867150"/>
              <a:gd name="connsiteY58" fmla="*/ 652462 h 1157287"/>
              <a:gd name="connsiteX59" fmla="*/ 3619500 w 3867150"/>
              <a:gd name="connsiteY59" fmla="*/ 766762 h 1157287"/>
              <a:gd name="connsiteX60" fmla="*/ 3700463 w 3867150"/>
              <a:gd name="connsiteY60" fmla="*/ 866775 h 1157287"/>
              <a:gd name="connsiteX61" fmla="*/ 3705225 w 3867150"/>
              <a:gd name="connsiteY61" fmla="*/ 947737 h 1157287"/>
              <a:gd name="connsiteX62" fmla="*/ 3733800 w 3867150"/>
              <a:gd name="connsiteY62" fmla="*/ 1057275 h 1157287"/>
              <a:gd name="connsiteX63" fmla="*/ 3867150 w 3867150"/>
              <a:gd name="connsiteY63" fmla="*/ 1157287 h 1157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867150" h="1157287">
                <a:moveTo>
                  <a:pt x="0" y="819150"/>
                </a:moveTo>
                <a:lnTo>
                  <a:pt x="166688" y="881062"/>
                </a:lnTo>
                <a:lnTo>
                  <a:pt x="214313" y="881062"/>
                </a:lnTo>
                <a:lnTo>
                  <a:pt x="200025" y="823912"/>
                </a:lnTo>
                <a:lnTo>
                  <a:pt x="90488" y="776287"/>
                </a:lnTo>
                <a:lnTo>
                  <a:pt x="138113" y="723900"/>
                </a:lnTo>
                <a:lnTo>
                  <a:pt x="495300" y="604837"/>
                </a:lnTo>
                <a:lnTo>
                  <a:pt x="604838" y="600075"/>
                </a:lnTo>
                <a:lnTo>
                  <a:pt x="604838" y="547687"/>
                </a:lnTo>
                <a:lnTo>
                  <a:pt x="538163" y="538162"/>
                </a:lnTo>
                <a:lnTo>
                  <a:pt x="642938" y="447675"/>
                </a:lnTo>
                <a:lnTo>
                  <a:pt x="709613" y="495300"/>
                </a:lnTo>
                <a:lnTo>
                  <a:pt x="733425" y="519112"/>
                </a:lnTo>
                <a:lnTo>
                  <a:pt x="814388" y="500062"/>
                </a:lnTo>
                <a:lnTo>
                  <a:pt x="833438" y="452437"/>
                </a:lnTo>
                <a:lnTo>
                  <a:pt x="871538" y="466725"/>
                </a:lnTo>
                <a:lnTo>
                  <a:pt x="919163" y="423862"/>
                </a:lnTo>
                <a:lnTo>
                  <a:pt x="895350" y="319087"/>
                </a:lnTo>
                <a:lnTo>
                  <a:pt x="923925" y="290512"/>
                </a:lnTo>
                <a:lnTo>
                  <a:pt x="1023938" y="290512"/>
                </a:lnTo>
                <a:lnTo>
                  <a:pt x="1066800" y="290512"/>
                </a:lnTo>
                <a:lnTo>
                  <a:pt x="1085850" y="314325"/>
                </a:lnTo>
                <a:lnTo>
                  <a:pt x="1066800" y="347662"/>
                </a:lnTo>
                <a:lnTo>
                  <a:pt x="1004888" y="347662"/>
                </a:lnTo>
                <a:lnTo>
                  <a:pt x="1009650" y="423862"/>
                </a:lnTo>
                <a:lnTo>
                  <a:pt x="1147763" y="414337"/>
                </a:lnTo>
                <a:lnTo>
                  <a:pt x="1185863" y="442912"/>
                </a:lnTo>
                <a:lnTo>
                  <a:pt x="1238250" y="423862"/>
                </a:lnTo>
                <a:lnTo>
                  <a:pt x="1252538" y="352425"/>
                </a:lnTo>
                <a:lnTo>
                  <a:pt x="1295400" y="347662"/>
                </a:lnTo>
                <a:lnTo>
                  <a:pt x="1309688" y="390525"/>
                </a:lnTo>
                <a:lnTo>
                  <a:pt x="1319213" y="423862"/>
                </a:lnTo>
                <a:lnTo>
                  <a:pt x="1362075" y="357187"/>
                </a:lnTo>
                <a:lnTo>
                  <a:pt x="1409700" y="352425"/>
                </a:lnTo>
                <a:lnTo>
                  <a:pt x="1466850" y="400050"/>
                </a:lnTo>
                <a:lnTo>
                  <a:pt x="1514475" y="361950"/>
                </a:lnTo>
                <a:lnTo>
                  <a:pt x="1585913" y="371475"/>
                </a:lnTo>
                <a:lnTo>
                  <a:pt x="1614488" y="300037"/>
                </a:lnTo>
                <a:lnTo>
                  <a:pt x="1657350" y="252412"/>
                </a:lnTo>
                <a:lnTo>
                  <a:pt x="1657350" y="190500"/>
                </a:lnTo>
                <a:lnTo>
                  <a:pt x="1695450" y="161925"/>
                </a:lnTo>
                <a:lnTo>
                  <a:pt x="1790700" y="142875"/>
                </a:lnTo>
                <a:lnTo>
                  <a:pt x="1852613" y="90487"/>
                </a:lnTo>
                <a:lnTo>
                  <a:pt x="1914525" y="85725"/>
                </a:lnTo>
                <a:lnTo>
                  <a:pt x="1985963" y="100012"/>
                </a:lnTo>
                <a:lnTo>
                  <a:pt x="2071688" y="66675"/>
                </a:lnTo>
                <a:lnTo>
                  <a:pt x="2109788" y="19050"/>
                </a:lnTo>
                <a:lnTo>
                  <a:pt x="2200275" y="0"/>
                </a:lnTo>
                <a:lnTo>
                  <a:pt x="2328863" y="47625"/>
                </a:lnTo>
                <a:lnTo>
                  <a:pt x="2566988" y="66675"/>
                </a:lnTo>
                <a:lnTo>
                  <a:pt x="2652713" y="109537"/>
                </a:lnTo>
                <a:lnTo>
                  <a:pt x="2747963" y="95250"/>
                </a:lnTo>
                <a:lnTo>
                  <a:pt x="2886075" y="142875"/>
                </a:lnTo>
                <a:lnTo>
                  <a:pt x="2981325" y="133350"/>
                </a:lnTo>
                <a:lnTo>
                  <a:pt x="3052763" y="233362"/>
                </a:lnTo>
                <a:lnTo>
                  <a:pt x="3224213" y="280987"/>
                </a:lnTo>
                <a:lnTo>
                  <a:pt x="3352800" y="400050"/>
                </a:lnTo>
                <a:lnTo>
                  <a:pt x="3467100" y="585787"/>
                </a:lnTo>
                <a:lnTo>
                  <a:pt x="3571875" y="652462"/>
                </a:lnTo>
                <a:lnTo>
                  <a:pt x="3619500" y="766762"/>
                </a:lnTo>
                <a:lnTo>
                  <a:pt x="3700463" y="866775"/>
                </a:lnTo>
                <a:lnTo>
                  <a:pt x="3705225" y="947737"/>
                </a:lnTo>
                <a:lnTo>
                  <a:pt x="3733800" y="1057275"/>
                </a:lnTo>
                <a:lnTo>
                  <a:pt x="3867150" y="115728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3499656" y="5566804"/>
            <a:ext cx="1500187" cy="333375"/>
          </a:xfrm>
          <a:custGeom>
            <a:avLst/>
            <a:gdLst>
              <a:gd name="connsiteX0" fmla="*/ 0 w 1500187"/>
              <a:gd name="connsiteY0" fmla="*/ 0 h 333375"/>
              <a:gd name="connsiteX1" fmla="*/ 61912 w 1500187"/>
              <a:gd name="connsiteY1" fmla="*/ 71437 h 333375"/>
              <a:gd name="connsiteX2" fmla="*/ 85725 w 1500187"/>
              <a:gd name="connsiteY2" fmla="*/ 138112 h 333375"/>
              <a:gd name="connsiteX3" fmla="*/ 176212 w 1500187"/>
              <a:gd name="connsiteY3" fmla="*/ 152400 h 333375"/>
              <a:gd name="connsiteX4" fmla="*/ 276225 w 1500187"/>
              <a:gd name="connsiteY4" fmla="*/ 157162 h 333375"/>
              <a:gd name="connsiteX5" fmla="*/ 404812 w 1500187"/>
              <a:gd name="connsiteY5" fmla="*/ 228600 h 333375"/>
              <a:gd name="connsiteX6" fmla="*/ 566737 w 1500187"/>
              <a:gd name="connsiteY6" fmla="*/ 209550 h 333375"/>
              <a:gd name="connsiteX7" fmla="*/ 647700 w 1500187"/>
              <a:gd name="connsiteY7" fmla="*/ 252412 h 333375"/>
              <a:gd name="connsiteX8" fmla="*/ 704850 w 1500187"/>
              <a:gd name="connsiteY8" fmla="*/ 233362 h 333375"/>
              <a:gd name="connsiteX9" fmla="*/ 766762 w 1500187"/>
              <a:gd name="connsiteY9" fmla="*/ 252412 h 333375"/>
              <a:gd name="connsiteX10" fmla="*/ 838200 w 1500187"/>
              <a:gd name="connsiteY10" fmla="*/ 252412 h 333375"/>
              <a:gd name="connsiteX11" fmla="*/ 971550 w 1500187"/>
              <a:gd name="connsiteY11" fmla="*/ 266700 h 333375"/>
              <a:gd name="connsiteX12" fmla="*/ 1085850 w 1500187"/>
              <a:gd name="connsiteY12" fmla="*/ 285750 h 333375"/>
              <a:gd name="connsiteX13" fmla="*/ 1233487 w 1500187"/>
              <a:gd name="connsiteY13" fmla="*/ 333375 h 333375"/>
              <a:gd name="connsiteX14" fmla="*/ 1500187 w 1500187"/>
              <a:gd name="connsiteY14" fmla="*/ 314325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00187" h="333375">
                <a:moveTo>
                  <a:pt x="0" y="0"/>
                </a:moveTo>
                <a:lnTo>
                  <a:pt x="61912" y="71437"/>
                </a:lnTo>
                <a:lnTo>
                  <a:pt x="85725" y="138112"/>
                </a:lnTo>
                <a:lnTo>
                  <a:pt x="176212" y="152400"/>
                </a:lnTo>
                <a:lnTo>
                  <a:pt x="276225" y="157162"/>
                </a:lnTo>
                <a:lnTo>
                  <a:pt x="404812" y="228600"/>
                </a:lnTo>
                <a:lnTo>
                  <a:pt x="566737" y="209550"/>
                </a:lnTo>
                <a:lnTo>
                  <a:pt x="647700" y="252412"/>
                </a:lnTo>
                <a:lnTo>
                  <a:pt x="704850" y="233362"/>
                </a:lnTo>
                <a:lnTo>
                  <a:pt x="766762" y="252412"/>
                </a:lnTo>
                <a:lnTo>
                  <a:pt x="838200" y="252412"/>
                </a:lnTo>
                <a:lnTo>
                  <a:pt x="971550" y="266700"/>
                </a:lnTo>
                <a:lnTo>
                  <a:pt x="1085850" y="285750"/>
                </a:lnTo>
                <a:lnTo>
                  <a:pt x="1233487" y="333375"/>
                </a:lnTo>
                <a:lnTo>
                  <a:pt x="1500187" y="31432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3051981" y="5647766"/>
            <a:ext cx="1581150" cy="561975"/>
          </a:xfrm>
          <a:custGeom>
            <a:avLst/>
            <a:gdLst>
              <a:gd name="connsiteX0" fmla="*/ 0 w 1581150"/>
              <a:gd name="connsiteY0" fmla="*/ 0 h 561975"/>
              <a:gd name="connsiteX1" fmla="*/ 19050 w 1581150"/>
              <a:gd name="connsiteY1" fmla="*/ 142875 h 561975"/>
              <a:gd name="connsiteX2" fmla="*/ 138112 w 1581150"/>
              <a:gd name="connsiteY2" fmla="*/ 195263 h 561975"/>
              <a:gd name="connsiteX3" fmla="*/ 142875 w 1581150"/>
              <a:gd name="connsiteY3" fmla="*/ 276225 h 561975"/>
              <a:gd name="connsiteX4" fmla="*/ 223837 w 1581150"/>
              <a:gd name="connsiteY4" fmla="*/ 285750 h 561975"/>
              <a:gd name="connsiteX5" fmla="*/ 357187 w 1581150"/>
              <a:gd name="connsiteY5" fmla="*/ 295275 h 561975"/>
              <a:gd name="connsiteX6" fmla="*/ 461962 w 1581150"/>
              <a:gd name="connsiteY6" fmla="*/ 276225 h 561975"/>
              <a:gd name="connsiteX7" fmla="*/ 595312 w 1581150"/>
              <a:gd name="connsiteY7" fmla="*/ 285750 h 561975"/>
              <a:gd name="connsiteX8" fmla="*/ 700087 w 1581150"/>
              <a:gd name="connsiteY8" fmla="*/ 285750 h 561975"/>
              <a:gd name="connsiteX9" fmla="*/ 809625 w 1581150"/>
              <a:gd name="connsiteY9" fmla="*/ 352425 h 561975"/>
              <a:gd name="connsiteX10" fmla="*/ 928687 w 1581150"/>
              <a:gd name="connsiteY10" fmla="*/ 376238 h 561975"/>
              <a:gd name="connsiteX11" fmla="*/ 1019175 w 1581150"/>
              <a:gd name="connsiteY11" fmla="*/ 323850 h 561975"/>
              <a:gd name="connsiteX12" fmla="*/ 1104900 w 1581150"/>
              <a:gd name="connsiteY12" fmla="*/ 342900 h 561975"/>
              <a:gd name="connsiteX13" fmla="*/ 1162050 w 1581150"/>
              <a:gd name="connsiteY13" fmla="*/ 442913 h 561975"/>
              <a:gd name="connsiteX14" fmla="*/ 1243012 w 1581150"/>
              <a:gd name="connsiteY14" fmla="*/ 471488 h 561975"/>
              <a:gd name="connsiteX15" fmla="*/ 1323975 w 1581150"/>
              <a:gd name="connsiteY15" fmla="*/ 490538 h 561975"/>
              <a:gd name="connsiteX16" fmla="*/ 1381125 w 1581150"/>
              <a:gd name="connsiteY16" fmla="*/ 561975 h 561975"/>
              <a:gd name="connsiteX17" fmla="*/ 1466850 w 1581150"/>
              <a:gd name="connsiteY17" fmla="*/ 538163 h 561975"/>
              <a:gd name="connsiteX18" fmla="*/ 1495425 w 1581150"/>
              <a:gd name="connsiteY18" fmla="*/ 447675 h 561975"/>
              <a:gd name="connsiteX19" fmla="*/ 1581150 w 1581150"/>
              <a:gd name="connsiteY19" fmla="*/ 361950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581150" h="561975">
                <a:moveTo>
                  <a:pt x="0" y="0"/>
                </a:moveTo>
                <a:lnTo>
                  <a:pt x="19050" y="142875"/>
                </a:lnTo>
                <a:lnTo>
                  <a:pt x="138112" y="195263"/>
                </a:lnTo>
                <a:lnTo>
                  <a:pt x="142875" y="276225"/>
                </a:lnTo>
                <a:lnTo>
                  <a:pt x="223837" y="285750"/>
                </a:lnTo>
                <a:lnTo>
                  <a:pt x="357187" y="295275"/>
                </a:lnTo>
                <a:lnTo>
                  <a:pt x="461962" y="276225"/>
                </a:lnTo>
                <a:lnTo>
                  <a:pt x="595312" y="285750"/>
                </a:lnTo>
                <a:lnTo>
                  <a:pt x="700087" y="285750"/>
                </a:lnTo>
                <a:lnTo>
                  <a:pt x="809625" y="352425"/>
                </a:lnTo>
                <a:lnTo>
                  <a:pt x="928687" y="376238"/>
                </a:lnTo>
                <a:lnTo>
                  <a:pt x="1019175" y="323850"/>
                </a:lnTo>
                <a:lnTo>
                  <a:pt x="1104900" y="342900"/>
                </a:lnTo>
                <a:lnTo>
                  <a:pt x="1162050" y="442913"/>
                </a:lnTo>
                <a:lnTo>
                  <a:pt x="1243012" y="471488"/>
                </a:lnTo>
                <a:lnTo>
                  <a:pt x="1323975" y="490538"/>
                </a:lnTo>
                <a:lnTo>
                  <a:pt x="1381125" y="561975"/>
                </a:lnTo>
                <a:lnTo>
                  <a:pt x="1466850" y="538163"/>
                </a:lnTo>
                <a:lnTo>
                  <a:pt x="1495425" y="447675"/>
                </a:lnTo>
                <a:lnTo>
                  <a:pt x="1581150" y="3619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1108881" y="5433454"/>
            <a:ext cx="1266825" cy="857250"/>
          </a:xfrm>
          <a:custGeom>
            <a:avLst/>
            <a:gdLst>
              <a:gd name="connsiteX0" fmla="*/ 0 w 1266825"/>
              <a:gd name="connsiteY0" fmla="*/ 19050 h 857250"/>
              <a:gd name="connsiteX1" fmla="*/ 71437 w 1266825"/>
              <a:gd name="connsiteY1" fmla="*/ 61912 h 857250"/>
              <a:gd name="connsiteX2" fmla="*/ 204787 w 1266825"/>
              <a:gd name="connsiteY2" fmla="*/ 42862 h 857250"/>
              <a:gd name="connsiteX3" fmla="*/ 338137 w 1266825"/>
              <a:gd name="connsiteY3" fmla="*/ 0 h 857250"/>
              <a:gd name="connsiteX4" fmla="*/ 442912 w 1266825"/>
              <a:gd name="connsiteY4" fmla="*/ 0 h 857250"/>
              <a:gd name="connsiteX5" fmla="*/ 500062 w 1266825"/>
              <a:gd name="connsiteY5" fmla="*/ 71437 h 857250"/>
              <a:gd name="connsiteX6" fmla="*/ 504825 w 1266825"/>
              <a:gd name="connsiteY6" fmla="*/ 157162 h 857250"/>
              <a:gd name="connsiteX7" fmla="*/ 547687 w 1266825"/>
              <a:gd name="connsiteY7" fmla="*/ 176212 h 857250"/>
              <a:gd name="connsiteX8" fmla="*/ 590550 w 1266825"/>
              <a:gd name="connsiteY8" fmla="*/ 114300 h 857250"/>
              <a:gd name="connsiteX9" fmla="*/ 604837 w 1266825"/>
              <a:gd name="connsiteY9" fmla="*/ 52387 h 857250"/>
              <a:gd name="connsiteX10" fmla="*/ 676275 w 1266825"/>
              <a:gd name="connsiteY10" fmla="*/ 23812 h 857250"/>
              <a:gd name="connsiteX11" fmla="*/ 762000 w 1266825"/>
              <a:gd name="connsiteY11" fmla="*/ 28575 h 857250"/>
              <a:gd name="connsiteX12" fmla="*/ 800100 w 1266825"/>
              <a:gd name="connsiteY12" fmla="*/ 66675 h 857250"/>
              <a:gd name="connsiteX13" fmla="*/ 804862 w 1266825"/>
              <a:gd name="connsiteY13" fmla="*/ 114300 h 857250"/>
              <a:gd name="connsiteX14" fmla="*/ 747712 w 1266825"/>
              <a:gd name="connsiteY14" fmla="*/ 147637 h 857250"/>
              <a:gd name="connsiteX15" fmla="*/ 700087 w 1266825"/>
              <a:gd name="connsiteY15" fmla="*/ 190500 h 857250"/>
              <a:gd name="connsiteX16" fmla="*/ 685800 w 1266825"/>
              <a:gd name="connsiteY16" fmla="*/ 266700 h 857250"/>
              <a:gd name="connsiteX17" fmla="*/ 704850 w 1266825"/>
              <a:gd name="connsiteY17" fmla="*/ 361950 h 857250"/>
              <a:gd name="connsiteX18" fmla="*/ 704850 w 1266825"/>
              <a:gd name="connsiteY18" fmla="*/ 361950 h 857250"/>
              <a:gd name="connsiteX19" fmla="*/ 785812 w 1266825"/>
              <a:gd name="connsiteY19" fmla="*/ 295275 h 857250"/>
              <a:gd name="connsiteX20" fmla="*/ 819150 w 1266825"/>
              <a:gd name="connsiteY20" fmla="*/ 228600 h 857250"/>
              <a:gd name="connsiteX21" fmla="*/ 866775 w 1266825"/>
              <a:gd name="connsiteY21" fmla="*/ 185737 h 857250"/>
              <a:gd name="connsiteX22" fmla="*/ 990600 w 1266825"/>
              <a:gd name="connsiteY22" fmla="*/ 166687 h 857250"/>
              <a:gd name="connsiteX23" fmla="*/ 1042987 w 1266825"/>
              <a:gd name="connsiteY23" fmla="*/ 200025 h 857250"/>
              <a:gd name="connsiteX24" fmla="*/ 1014412 w 1266825"/>
              <a:gd name="connsiteY24" fmla="*/ 252412 h 857250"/>
              <a:gd name="connsiteX25" fmla="*/ 942975 w 1266825"/>
              <a:gd name="connsiteY25" fmla="*/ 280987 h 857250"/>
              <a:gd name="connsiteX26" fmla="*/ 895350 w 1266825"/>
              <a:gd name="connsiteY26" fmla="*/ 347662 h 857250"/>
              <a:gd name="connsiteX27" fmla="*/ 857250 w 1266825"/>
              <a:gd name="connsiteY27" fmla="*/ 442912 h 857250"/>
              <a:gd name="connsiteX28" fmla="*/ 871537 w 1266825"/>
              <a:gd name="connsiteY28" fmla="*/ 485775 h 857250"/>
              <a:gd name="connsiteX29" fmla="*/ 923925 w 1266825"/>
              <a:gd name="connsiteY29" fmla="*/ 490537 h 857250"/>
              <a:gd name="connsiteX30" fmla="*/ 976312 w 1266825"/>
              <a:gd name="connsiteY30" fmla="*/ 442912 h 857250"/>
              <a:gd name="connsiteX31" fmla="*/ 1042987 w 1266825"/>
              <a:gd name="connsiteY31" fmla="*/ 395287 h 857250"/>
              <a:gd name="connsiteX32" fmla="*/ 1114425 w 1266825"/>
              <a:gd name="connsiteY32" fmla="*/ 390525 h 857250"/>
              <a:gd name="connsiteX33" fmla="*/ 1176337 w 1266825"/>
              <a:gd name="connsiteY33" fmla="*/ 428625 h 857250"/>
              <a:gd name="connsiteX34" fmla="*/ 1233487 w 1266825"/>
              <a:gd name="connsiteY34" fmla="*/ 519112 h 857250"/>
              <a:gd name="connsiteX35" fmla="*/ 1266825 w 1266825"/>
              <a:gd name="connsiteY35" fmla="*/ 604837 h 857250"/>
              <a:gd name="connsiteX36" fmla="*/ 1262062 w 1266825"/>
              <a:gd name="connsiteY36" fmla="*/ 695325 h 857250"/>
              <a:gd name="connsiteX37" fmla="*/ 1238250 w 1266825"/>
              <a:gd name="connsiteY37" fmla="*/ 776287 h 857250"/>
              <a:gd name="connsiteX38" fmla="*/ 1233487 w 1266825"/>
              <a:gd name="connsiteY38" fmla="*/ 85725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266825" h="857250">
                <a:moveTo>
                  <a:pt x="0" y="19050"/>
                </a:moveTo>
                <a:lnTo>
                  <a:pt x="71437" y="61912"/>
                </a:lnTo>
                <a:lnTo>
                  <a:pt x="204787" y="42862"/>
                </a:lnTo>
                <a:lnTo>
                  <a:pt x="338137" y="0"/>
                </a:lnTo>
                <a:lnTo>
                  <a:pt x="442912" y="0"/>
                </a:lnTo>
                <a:lnTo>
                  <a:pt x="500062" y="71437"/>
                </a:lnTo>
                <a:lnTo>
                  <a:pt x="504825" y="157162"/>
                </a:lnTo>
                <a:lnTo>
                  <a:pt x="547687" y="176212"/>
                </a:lnTo>
                <a:lnTo>
                  <a:pt x="590550" y="114300"/>
                </a:lnTo>
                <a:lnTo>
                  <a:pt x="604837" y="52387"/>
                </a:lnTo>
                <a:lnTo>
                  <a:pt x="676275" y="23812"/>
                </a:lnTo>
                <a:lnTo>
                  <a:pt x="762000" y="28575"/>
                </a:lnTo>
                <a:lnTo>
                  <a:pt x="800100" y="66675"/>
                </a:lnTo>
                <a:lnTo>
                  <a:pt x="804862" y="114300"/>
                </a:lnTo>
                <a:lnTo>
                  <a:pt x="747712" y="147637"/>
                </a:lnTo>
                <a:lnTo>
                  <a:pt x="700087" y="190500"/>
                </a:lnTo>
                <a:lnTo>
                  <a:pt x="685800" y="266700"/>
                </a:lnTo>
                <a:lnTo>
                  <a:pt x="704850" y="361950"/>
                </a:lnTo>
                <a:lnTo>
                  <a:pt x="704850" y="361950"/>
                </a:lnTo>
                <a:lnTo>
                  <a:pt x="785812" y="295275"/>
                </a:lnTo>
                <a:lnTo>
                  <a:pt x="819150" y="228600"/>
                </a:lnTo>
                <a:lnTo>
                  <a:pt x="866775" y="185737"/>
                </a:lnTo>
                <a:lnTo>
                  <a:pt x="990600" y="166687"/>
                </a:lnTo>
                <a:lnTo>
                  <a:pt x="1042987" y="200025"/>
                </a:lnTo>
                <a:lnTo>
                  <a:pt x="1014412" y="252412"/>
                </a:lnTo>
                <a:lnTo>
                  <a:pt x="942975" y="280987"/>
                </a:lnTo>
                <a:lnTo>
                  <a:pt x="895350" y="347662"/>
                </a:lnTo>
                <a:lnTo>
                  <a:pt x="857250" y="442912"/>
                </a:lnTo>
                <a:lnTo>
                  <a:pt x="871537" y="485775"/>
                </a:lnTo>
                <a:lnTo>
                  <a:pt x="923925" y="490537"/>
                </a:lnTo>
                <a:lnTo>
                  <a:pt x="976312" y="442912"/>
                </a:lnTo>
                <a:lnTo>
                  <a:pt x="1042987" y="395287"/>
                </a:lnTo>
                <a:lnTo>
                  <a:pt x="1114425" y="390525"/>
                </a:lnTo>
                <a:lnTo>
                  <a:pt x="1176337" y="428625"/>
                </a:lnTo>
                <a:lnTo>
                  <a:pt x="1233487" y="519112"/>
                </a:lnTo>
                <a:lnTo>
                  <a:pt x="1266825" y="604837"/>
                </a:lnTo>
                <a:lnTo>
                  <a:pt x="1262062" y="695325"/>
                </a:lnTo>
                <a:lnTo>
                  <a:pt x="1238250" y="776287"/>
                </a:lnTo>
                <a:lnTo>
                  <a:pt x="1233487" y="8572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3613956" y="899554"/>
            <a:ext cx="652462" cy="1938337"/>
          </a:xfrm>
          <a:custGeom>
            <a:avLst/>
            <a:gdLst>
              <a:gd name="connsiteX0" fmla="*/ 295275 w 652462"/>
              <a:gd name="connsiteY0" fmla="*/ 0 h 1938337"/>
              <a:gd name="connsiteX1" fmla="*/ 290512 w 652462"/>
              <a:gd name="connsiteY1" fmla="*/ 119062 h 1938337"/>
              <a:gd name="connsiteX2" fmla="*/ 276225 w 652462"/>
              <a:gd name="connsiteY2" fmla="*/ 190500 h 1938337"/>
              <a:gd name="connsiteX3" fmla="*/ 319087 w 652462"/>
              <a:gd name="connsiteY3" fmla="*/ 309562 h 1938337"/>
              <a:gd name="connsiteX4" fmla="*/ 438150 w 652462"/>
              <a:gd name="connsiteY4" fmla="*/ 438150 h 1938337"/>
              <a:gd name="connsiteX5" fmla="*/ 428625 w 652462"/>
              <a:gd name="connsiteY5" fmla="*/ 614362 h 1938337"/>
              <a:gd name="connsiteX6" fmla="*/ 590550 w 652462"/>
              <a:gd name="connsiteY6" fmla="*/ 704850 h 1938337"/>
              <a:gd name="connsiteX7" fmla="*/ 628650 w 652462"/>
              <a:gd name="connsiteY7" fmla="*/ 738187 h 1938337"/>
              <a:gd name="connsiteX8" fmla="*/ 652462 w 652462"/>
              <a:gd name="connsiteY8" fmla="*/ 781050 h 1938337"/>
              <a:gd name="connsiteX9" fmla="*/ 633412 w 652462"/>
              <a:gd name="connsiteY9" fmla="*/ 852487 h 1938337"/>
              <a:gd name="connsiteX10" fmla="*/ 557212 w 652462"/>
              <a:gd name="connsiteY10" fmla="*/ 895350 h 1938337"/>
              <a:gd name="connsiteX11" fmla="*/ 523875 w 652462"/>
              <a:gd name="connsiteY11" fmla="*/ 1023937 h 1938337"/>
              <a:gd name="connsiteX12" fmla="*/ 457200 w 652462"/>
              <a:gd name="connsiteY12" fmla="*/ 1076325 h 1938337"/>
              <a:gd name="connsiteX13" fmla="*/ 290512 w 652462"/>
              <a:gd name="connsiteY13" fmla="*/ 1095375 h 1938337"/>
              <a:gd name="connsiteX14" fmla="*/ 247650 w 652462"/>
              <a:gd name="connsiteY14" fmla="*/ 1138237 h 1938337"/>
              <a:gd name="connsiteX15" fmla="*/ 228600 w 652462"/>
              <a:gd name="connsiteY15" fmla="*/ 1238250 h 1938337"/>
              <a:gd name="connsiteX16" fmla="*/ 195262 w 652462"/>
              <a:gd name="connsiteY16" fmla="*/ 1319212 h 1938337"/>
              <a:gd name="connsiteX17" fmla="*/ 76200 w 652462"/>
              <a:gd name="connsiteY17" fmla="*/ 1400175 h 1938337"/>
              <a:gd name="connsiteX18" fmla="*/ 4762 w 652462"/>
              <a:gd name="connsiteY18" fmla="*/ 1495425 h 1938337"/>
              <a:gd name="connsiteX19" fmla="*/ 0 w 652462"/>
              <a:gd name="connsiteY19" fmla="*/ 1628775 h 1938337"/>
              <a:gd name="connsiteX20" fmla="*/ 71437 w 652462"/>
              <a:gd name="connsiteY20" fmla="*/ 1681162 h 1938337"/>
              <a:gd name="connsiteX21" fmla="*/ 33337 w 652462"/>
              <a:gd name="connsiteY21" fmla="*/ 1728787 h 1938337"/>
              <a:gd name="connsiteX22" fmla="*/ 23812 w 652462"/>
              <a:gd name="connsiteY22" fmla="*/ 1885950 h 1938337"/>
              <a:gd name="connsiteX23" fmla="*/ 66675 w 652462"/>
              <a:gd name="connsiteY23" fmla="*/ 1933575 h 1938337"/>
              <a:gd name="connsiteX24" fmla="*/ 100012 w 652462"/>
              <a:gd name="connsiteY24" fmla="*/ 1938337 h 1938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2462" h="1938337">
                <a:moveTo>
                  <a:pt x="295275" y="0"/>
                </a:moveTo>
                <a:lnTo>
                  <a:pt x="290512" y="119062"/>
                </a:lnTo>
                <a:lnTo>
                  <a:pt x="276225" y="190500"/>
                </a:lnTo>
                <a:lnTo>
                  <a:pt x="319087" y="309562"/>
                </a:lnTo>
                <a:lnTo>
                  <a:pt x="438150" y="438150"/>
                </a:lnTo>
                <a:lnTo>
                  <a:pt x="428625" y="614362"/>
                </a:lnTo>
                <a:lnTo>
                  <a:pt x="590550" y="704850"/>
                </a:lnTo>
                <a:lnTo>
                  <a:pt x="628650" y="738187"/>
                </a:lnTo>
                <a:lnTo>
                  <a:pt x="652462" y="781050"/>
                </a:lnTo>
                <a:lnTo>
                  <a:pt x="633412" y="852487"/>
                </a:lnTo>
                <a:lnTo>
                  <a:pt x="557212" y="895350"/>
                </a:lnTo>
                <a:lnTo>
                  <a:pt x="523875" y="1023937"/>
                </a:lnTo>
                <a:lnTo>
                  <a:pt x="457200" y="1076325"/>
                </a:lnTo>
                <a:lnTo>
                  <a:pt x="290512" y="1095375"/>
                </a:lnTo>
                <a:lnTo>
                  <a:pt x="247650" y="1138237"/>
                </a:lnTo>
                <a:lnTo>
                  <a:pt x="228600" y="1238250"/>
                </a:lnTo>
                <a:lnTo>
                  <a:pt x="195262" y="1319212"/>
                </a:lnTo>
                <a:lnTo>
                  <a:pt x="76200" y="1400175"/>
                </a:lnTo>
                <a:lnTo>
                  <a:pt x="4762" y="1495425"/>
                </a:lnTo>
                <a:lnTo>
                  <a:pt x="0" y="1628775"/>
                </a:lnTo>
                <a:lnTo>
                  <a:pt x="71437" y="1681162"/>
                </a:lnTo>
                <a:lnTo>
                  <a:pt x="33337" y="1728787"/>
                </a:lnTo>
                <a:lnTo>
                  <a:pt x="23812" y="1885950"/>
                </a:lnTo>
                <a:lnTo>
                  <a:pt x="66675" y="1933575"/>
                </a:lnTo>
                <a:lnTo>
                  <a:pt x="100012" y="193833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834767" y="375229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2106575" y="5733491"/>
            <a:ext cx="226268" cy="195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6067529" y="918714"/>
            <a:ext cx="1967023" cy="5295014"/>
          </a:xfrm>
          <a:custGeom>
            <a:avLst/>
            <a:gdLst>
              <a:gd name="connsiteX0" fmla="*/ 1648047 w 1967023"/>
              <a:gd name="connsiteY0" fmla="*/ 0 h 5295014"/>
              <a:gd name="connsiteX1" fmla="*/ 1531088 w 1967023"/>
              <a:gd name="connsiteY1" fmla="*/ 63796 h 5295014"/>
              <a:gd name="connsiteX2" fmla="*/ 1509823 w 1967023"/>
              <a:gd name="connsiteY2" fmla="*/ 138224 h 5295014"/>
              <a:gd name="connsiteX3" fmla="*/ 1414130 w 1967023"/>
              <a:gd name="connsiteY3" fmla="*/ 170121 h 5295014"/>
              <a:gd name="connsiteX4" fmla="*/ 1339702 w 1967023"/>
              <a:gd name="connsiteY4" fmla="*/ 202019 h 5295014"/>
              <a:gd name="connsiteX5" fmla="*/ 1265274 w 1967023"/>
              <a:gd name="connsiteY5" fmla="*/ 255182 h 5295014"/>
              <a:gd name="connsiteX6" fmla="*/ 1127051 w 1967023"/>
              <a:gd name="connsiteY6" fmla="*/ 318977 h 5295014"/>
              <a:gd name="connsiteX7" fmla="*/ 1010093 w 1967023"/>
              <a:gd name="connsiteY7" fmla="*/ 340242 h 5295014"/>
              <a:gd name="connsiteX8" fmla="*/ 925033 w 1967023"/>
              <a:gd name="connsiteY8" fmla="*/ 414670 h 5295014"/>
              <a:gd name="connsiteX9" fmla="*/ 861237 w 1967023"/>
              <a:gd name="connsiteY9" fmla="*/ 425303 h 5295014"/>
              <a:gd name="connsiteX10" fmla="*/ 808074 w 1967023"/>
              <a:gd name="connsiteY10" fmla="*/ 489098 h 5295014"/>
              <a:gd name="connsiteX11" fmla="*/ 680484 w 1967023"/>
              <a:gd name="connsiteY11" fmla="*/ 520996 h 5295014"/>
              <a:gd name="connsiteX12" fmla="*/ 606056 w 1967023"/>
              <a:gd name="connsiteY12" fmla="*/ 574158 h 5295014"/>
              <a:gd name="connsiteX13" fmla="*/ 435935 w 1967023"/>
              <a:gd name="connsiteY13" fmla="*/ 574158 h 5295014"/>
              <a:gd name="connsiteX14" fmla="*/ 372140 w 1967023"/>
              <a:gd name="connsiteY14" fmla="*/ 648586 h 5295014"/>
              <a:gd name="connsiteX15" fmla="*/ 372140 w 1967023"/>
              <a:gd name="connsiteY15" fmla="*/ 808075 h 5295014"/>
              <a:gd name="connsiteX16" fmla="*/ 435935 w 1967023"/>
              <a:gd name="connsiteY16" fmla="*/ 1041991 h 5295014"/>
              <a:gd name="connsiteX17" fmla="*/ 467833 w 1967023"/>
              <a:gd name="connsiteY17" fmla="*/ 1148317 h 5295014"/>
              <a:gd name="connsiteX18" fmla="*/ 446567 w 1967023"/>
              <a:gd name="connsiteY18" fmla="*/ 1201479 h 5295014"/>
              <a:gd name="connsiteX19" fmla="*/ 425302 w 1967023"/>
              <a:gd name="connsiteY19" fmla="*/ 1265275 h 5295014"/>
              <a:gd name="connsiteX20" fmla="*/ 329609 w 1967023"/>
              <a:gd name="connsiteY20" fmla="*/ 1201479 h 5295014"/>
              <a:gd name="connsiteX21" fmla="*/ 308344 w 1967023"/>
              <a:gd name="connsiteY21" fmla="*/ 1297172 h 5295014"/>
              <a:gd name="connsiteX22" fmla="*/ 308344 w 1967023"/>
              <a:gd name="connsiteY22" fmla="*/ 1477926 h 5295014"/>
              <a:gd name="connsiteX23" fmla="*/ 265814 w 1967023"/>
              <a:gd name="connsiteY23" fmla="*/ 1531089 h 5295014"/>
              <a:gd name="connsiteX24" fmla="*/ 170121 w 1967023"/>
              <a:gd name="connsiteY24" fmla="*/ 1562986 h 5295014"/>
              <a:gd name="connsiteX25" fmla="*/ 170121 w 1967023"/>
              <a:gd name="connsiteY25" fmla="*/ 1679944 h 5295014"/>
              <a:gd name="connsiteX26" fmla="*/ 180754 w 1967023"/>
              <a:gd name="connsiteY26" fmla="*/ 1786270 h 5295014"/>
              <a:gd name="connsiteX27" fmla="*/ 85061 w 1967023"/>
              <a:gd name="connsiteY27" fmla="*/ 1871330 h 5295014"/>
              <a:gd name="connsiteX28" fmla="*/ 0 w 1967023"/>
              <a:gd name="connsiteY28" fmla="*/ 1935126 h 5295014"/>
              <a:gd name="connsiteX29" fmla="*/ 85061 w 1967023"/>
              <a:gd name="connsiteY29" fmla="*/ 2009554 h 5295014"/>
              <a:gd name="connsiteX30" fmla="*/ 85061 w 1967023"/>
              <a:gd name="connsiteY30" fmla="*/ 2009554 h 5295014"/>
              <a:gd name="connsiteX31" fmla="*/ 212651 w 1967023"/>
              <a:gd name="connsiteY31" fmla="*/ 2126512 h 5295014"/>
              <a:gd name="connsiteX32" fmla="*/ 212651 w 1967023"/>
              <a:gd name="connsiteY32" fmla="*/ 2126512 h 5295014"/>
              <a:gd name="connsiteX33" fmla="*/ 202019 w 1967023"/>
              <a:gd name="connsiteY33" fmla="*/ 2200940 h 5295014"/>
              <a:gd name="connsiteX34" fmla="*/ 180754 w 1967023"/>
              <a:gd name="connsiteY34" fmla="*/ 2275368 h 5295014"/>
              <a:gd name="connsiteX35" fmla="*/ 180754 w 1967023"/>
              <a:gd name="connsiteY35" fmla="*/ 2339163 h 5295014"/>
              <a:gd name="connsiteX36" fmla="*/ 127591 w 1967023"/>
              <a:gd name="connsiteY36" fmla="*/ 2339163 h 5295014"/>
              <a:gd name="connsiteX37" fmla="*/ 148856 w 1967023"/>
              <a:gd name="connsiteY37" fmla="*/ 2445489 h 5295014"/>
              <a:gd name="connsiteX38" fmla="*/ 244549 w 1967023"/>
              <a:gd name="connsiteY38" fmla="*/ 2445489 h 5295014"/>
              <a:gd name="connsiteX39" fmla="*/ 276447 w 1967023"/>
              <a:gd name="connsiteY39" fmla="*/ 2562447 h 5295014"/>
              <a:gd name="connsiteX40" fmla="*/ 393405 w 1967023"/>
              <a:gd name="connsiteY40" fmla="*/ 2594344 h 5295014"/>
              <a:gd name="connsiteX41" fmla="*/ 457200 w 1967023"/>
              <a:gd name="connsiteY41" fmla="*/ 2498651 h 5295014"/>
              <a:gd name="connsiteX42" fmla="*/ 552893 w 1967023"/>
              <a:gd name="connsiteY42" fmla="*/ 2573079 h 5295014"/>
              <a:gd name="connsiteX43" fmla="*/ 531628 w 1967023"/>
              <a:gd name="connsiteY43" fmla="*/ 2647507 h 5295014"/>
              <a:gd name="connsiteX44" fmla="*/ 691116 w 1967023"/>
              <a:gd name="connsiteY44" fmla="*/ 2721935 h 5295014"/>
              <a:gd name="connsiteX45" fmla="*/ 765544 w 1967023"/>
              <a:gd name="connsiteY45" fmla="*/ 2775098 h 5295014"/>
              <a:gd name="connsiteX46" fmla="*/ 797442 w 1967023"/>
              <a:gd name="connsiteY46" fmla="*/ 2870791 h 5295014"/>
              <a:gd name="connsiteX47" fmla="*/ 765544 w 1967023"/>
              <a:gd name="connsiteY47" fmla="*/ 2945219 h 5295014"/>
              <a:gd name="connsiteX48" fmla="*/ 829340 w 1967023"/>
              <a:gd name="connsiteY48" fmla="*/ 2987749 h 5295014"/>
              <a:gd name="connsiteX49" fmla="*/ 893135 w 1967023"/>
              <a:gd name="connsiteY49" fmla="*/ 2998382 h 5295014"/>
              <a:gd name="connsiteX50" fmla="*/ 967563 w 1967023"/>
              <a:gd name="connsiteY50" fmla="*/ 3062177 h 5295014"/>
              <a:gd name="connsiteX51" fmla="*/ 978195 w 1967023"/>
              <a:gd name="connsiteY51" fmla="*/ 3147237 h 5295014"/>
              <a:gd name="connsiteX52" fmla="*/ 956930 w 1967023"/>
              <a:gd name="connsiteY52" fmla="*/ 3274828 h 5295014"/>
              <a:gd name="connsiteX53" fmla="*/ 967563 w 1967023"/>
              <a:gd name="connsiteY53" fmla="*/ 3455582 h 5295014"/>
              <a:gd name="connsiteX54" fmla="*/ 988828 w 1967023"/>
              <a:gd name="connsiteY54" fmla="*/ 3540642 h 5295014"/>
              <a:gd name="connsiteX55" fmla="*/ 1105786 w 1967023"/>
              <a:gd name="connsiteY55" fmla="*/ 3583172 h 5295014"/>
              <a:gd name="connsiteX56" fmla="*/ 1233377 w 1967023"/>
              <a:gd name="connsiteY56" fmla="*/ 3710763 h 5295014"/>
              <a:gd name="connsiteX57" fmla="*/ 1180214 w 1967023"/>
              <a:gd name="connsiteY57" fmla="*/ 3753293 h 5295014"/>
              <a:gd name="connsiteX58" fmla="*/ 1286540 w 1967023"/>
              <a:gd name="connsiteY58" fmla="*/ 3827721 h 5295014"/>
              <a:gd name="connsiteX59" fmla="*/ 1307805 w 1967023"/>
              <a:gd name="connsiteY59" fmla="*/ 3902149 h 5295014"/>
              <a:gd name="connsiteX60" fmla="*/ 1360967 w 1967023"/>
              <a:gd name="connsiteY60" fmla="*/ 4040372 h 5295014"/>
              <a:gd name="connsiteX61" fmla="*/ 1371600 w 1967023"/>
              <a:gd name="connsiteY61" fmla="*/ 4104168 h 5295014"/>
              <a:gd name="connsiteX62" fmla="*/ 1307805 w 1967023"/>
              <a:gd name="connsiteY62" fmla="*/ 4136065 h 5295014"/>
              <a:gd name="connsiteX63" fmla="*/ 1382233 w 1967023"/>
              <a:gd name="connsiteY63" fmla="*/ 4274289 h 5295014"/>
              <a:gd name="connsiteX64" fmla="*/ 1414130 w 1967023"/>
              <a:gd name="connsiteY64" fmla="*/ 4369982 h 5295014"/>
              <a:gd name="connsiteX65" fmla="*/ 1509823 w 1967023"/>
              <a:gd name="connsiteY65" fmla="*/ 4433777 h 5295014"/>
              <a:gd name="connsiteX66" fmla="*/ 1552354 w 1967023"/>
              <a:gd name="connsiteY66" fmla="*/ 4497572 h 5295014"/>
              <a:gd name="connsiteX67" fmla="*/ 1552354 w 1967023"/>
              <a:gd name="connsiteY67" fmla="*/ 4593265 h 5295014"/>
              <a:gd name="connsiteX68" fmla="*/ 1605516 w 1967023"/>
              <a:gd name="connsiteY68" fmla="*/ 4625163 h 5295014"/>
              <a:gd name="connsiteX69" fmla="*/ 1616149 w 1967023"/>
              <a:gd name="connsiteY69" fmla="*/ 4699591 h 5295014"/>
              <a:gd name="connsiteX70" fmla="*/ 1573619 w 1967023"/>
              <a:gd name="connsiteY70" fmla="*/ 4731489 h 5295014"/>
              <a:gd name="connsiteX71" fmla="*/ 1573619 w 1967023"/>
              <a:gd name="connsiteY71" fmla="*/ 4731489 h 5295014"/>
              <a:gd name="connsiteX72" fmla="*/ 1648047 w 1967023"/>
              <a:gd name="connsiteY72" fmla="*/ 4795284 h 5295014"/>
              <a:gd name="connsiteX73" fmla="*/ 1616149 w 1967023"/>
              <a:gd name="connsiteY73" fmla="*/ 4859079 h 5295014"/>
              <a:gd name="connsiteX74" fmla="*/ 1690577 w 1967023"/>
              <a:gd name="connsiteY74" fmla="*/ 4976037 h 5295014"/>
              <a:gd name="connsiteX75" fmla="*/ 1796902 w 1967023"/>
              <a:gd name="connsiteY75" fmla="*/ 5071730 h 5295014"/>
              <a:gd name="connsiteX76" fmla="*/ 1807535 w 1967023"/>
              <a:gd name="connsiteY76" fmla="*/ 5188689 h 5295014"/>
              <a:gd name="connsiteX77" fmla="*/ 1850065 w 1967023"/>
              <a:gd name="connsiteY77" fmla="*/ 5241851 h 5295014"/>
              <a:gd name="connsiteX78" fmla="*/ 1945758 w 1967023"/>
              <a:gd name="connsiteY78" fmla="*/ 5231219 h 5295014"/>
              <a:gd name="connsiteX79" fmla="*/ 1967023 w 1967023"/>
              <a:gd name="connsiteY79" fmla="*/ 5295014 h 5295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967023" h="5295014">
                <a:moveTo>
                  <a:pt x="1648047" y="0"/>
                </a:moveTo>
                <a:lnTo>
                  <a:pt x="1531088" y="63796"/>
                </a:lnTo>
                <a:lnTo>
                  <a:pt x="1509823" y="138224"/>
                </a:lnTo>
                <a:lnTo>
                  <a:pt x="1414130" y="170121"/>
                </a:lnTo>
                <a:lnTo>
                  <a:pt x="1339702" y="202019"/>
                </a:lnTo>
                <a:lnTo>
                  <a:pt x="1265274" y="255182"/>
                </a:lnTo>
                <a:lnTo>
                  <a:pt x="1127051" y="318977"/>
                </a:lnTo>
                <a:lnTo>
                  <a:pt x="1010093" y="340242"/>
                </a:lnTo>
                <a:lnTo>
                  <a:pt x="925033" y="414670"/>
                </a:lnTo>
                <a:lnTo>
                  <a:pt x="861237" y="425303"/>
                </a:lnTo>
                <a:lnTo>
                  <a:pt x="808074" y="489098"/>
                </a:lnTo>
                <a:lnTo>
                  <a:pt x="680484" y="520996"/>
                </a:lnTo>
                <a:lnTo>
                  <a:pt x="606056" y="574158"/>
                </a:lnTo>
                <a:lnTo>
                  <a:pt x="435935" y="574158"/>
                </a:lnTo>
                <a:lnTo>
                  <a:pt x="372140" y="648586"/>
                </a:lnTo>
                <a:lnTo>
                  <a:pt x="372140" y="808075"/>
                </a:lnTo>
                <a:lnTo>
                  <a:pt x="435935" y="1041991"/>
                </a:lnTo>
                <a:lnTo>
                  <a:pt x="467833" y="1148317"/>
                </a:lnTo>
                <a:lnTo>
                  <a:pt x="446567" y="1201479"/>
                </a:lnTo>
                <a:lnTo>
                  <a:pt x="425302" y="1265275"/>
                </a:lnTo>
                <a:lnTo>
                  <a:pt x="329609" y="1201479"/>
                </a:lnTo>
                <a:lnTo>
                  <a:pt x="308344" y="1297172"/>
                </a:lnTo>
                <a:lnTo>
                  <a:pt x="308344" y="1477926"/>
                </a:lnTo>
                <a:lnTo>
                  <a:pt x="265814" y="1531089"/>
                </a:lnTo>
                <a:lnTo>
                  <a:pt x="170121" y="1562986"/>
                </a:lnTo>
                <a:lnTo>
                  <a:pt x="170121" y="1679944"/>
                </a:lnTo>
                <a:lnTo>
                  <a:pt x="180754" y="1786270"/>
                </a:lnTo>
                <a:lnTo>
                  <a:pt x="85061" y="1871330"/>
                </a:lnTo>
                <a:lnTo>
                  <a:pt x="0" y="1935126"/>
                </a:lnTo>
                <a:lnTo>
                  <a:pt x="85061" y="2009554"/>
                </a:lnTo>
                <a:lnTo>
                  <a:pt x="85061" y="2009554"/>
                </a:lnTo>
                <a:lnTo>
                  <a:pt x="212651" y="2126512"/>
                </a:lnTo>
                <a:lnTo>
                  <a:pt x="212651" y="2126512"/>
                </a:lnTo>
                <a:lnTo>
                  <a:pt x="202019" y="2200940"/>
                </a:lnTo>
                <a:lnTo>
                  <a:pt x="180754" y="2275368"/>
                </a:lnTo>
                <a:lnTo>
                  <a:pt x="180754" y="2339163"/>
                </a:lnTo>
                <a:lnTo>
                  <a:pt x="127591" y="2339163"/>
                </a:lnTo>
                <a:lnTo>
                  <a:pt x="148856" y="2445489"/>
                </a:lnTo>
                <a:lnTo>
                  <a:pt x="244549" y="2445489"/>
                </a:lnTo>
                <a:lnTo>
                  <a:pt x="276447" y="2562447"/>
                </a:lnTo>
                <a:lnTo>
                  <a:pt x="393405" y="2594344"/>
                </a:lnTo>
                <a:lnTo>
                  <a:pt x="457200" y="2498651"/>
                </a:lnTo>
                <a:lnTo>
                  <a:pt x="552893" y="2573079"/>
                </a:lnTo>
                <a:lnTo>
                  <a:pt x="531628" y="2647507"/>
                </a:lnTo>
                <a:lnTo>
                  <a:pt x="691116" y="2721935"/>
                </a:lnTo>
                <a:lnTo>
                  <a:pt x="765544" y="2775098"/>
                </a:lnTo>
                <a:lnTo>
                  <a:pt x="797442" y="2870791"/>
                </a:lnTo>
                <a:lnTo>
                  <a:pt x="765544" y="2945219"/>
                </a:lnTo>
                <a:lnTo>
                  <a:pt x="829340" y="2987749"/>
                </a:lnTo>
                <a:lnTo>
                  <a:pt x="893135" y="2998382"/>
                </a:lnTo>
                <a:lnTo>
                  <a:pt x="967563" y="3062177"/>
                </a:lnTo>
                <a:lnTo>
                  <a:pt x="978195" y="3147237"/>
                </a:lnTo>
                <a:lnTo>
                  <a:pt x="956930" y="3274828"/>
                </a:lnTo>
                <a:lnTo>
                  <a:pt x="967563" y="3455582"/>
                </a:lnTo>
                <a:lnTo>
                  <a:pt x="988828" y="3540642"/>
                </a:lnTo>
                <a:lnTo>
                  <a:pt x="1105786" y="3583172"/>
                </a:lnTo>
                <a:lnTo>
                  <a:pt x="1233377" y="3710763"/>
                </a:lnTo>
                <a:lnTo>
                  <a:pt x="1180214" y="3753293"/>
                </a:lnTo>
                <a:lnTo>
                  <a:pt x="1286540" y="3827721"/>
                </a:lnTo>
                <a:lnTo>
                  <a:pt x="1307805" y="3902149"/>
                </a:lnTo>
                <a:lnTo>
                  <a:pt x="1360967" y="4040372"/>
                </a:lnTo>
                <a:lnTo>
                  <a:pt x="1371600" y="4104168"/>
                </a:lnTo>
                <a:lnTo>
                  <a:pt x="1307805" y="4136065"/>
                </a:lnTo>
                <a:lnTo>
                  <a:pt x="1382233" y="4274289"/>
                </a:lnTo>
                <a:lnTo>
                  <a:pt x="1414130" y="4369982"/>
                </a:lnTo>
                <a:lnTo>
                  <a:pt x="1509823" y="4433777"/>
                </a:lnTo>
                <a:lnTo>
                  <a:pt x="1552354" y="4497572"/>
                </a:lnTo>
                <a:lnTo>
                  <a:pt x="1552354" y="4593265"/>
                </a:lnTo>
                <a:lnTo>
                  <a:pt x="1605516" y="4625163"/>
                </a:lnTo>
                <a:lnTo>
                  <a:pt x="1616149" y="4699591"/>
                </a:lnTo>
                <a:lnTo>
                  <a:pt x="1573619" y="4731489"/>
                </a:lnTo>
                <a:lnTo>
                  <a:pt x="1573619" y="4731489"/>
                </a:lnTo>
                <a:lnTo>
                  <a:pt x="1648047" y="4795284"/>
                </a:lnTo>
                <a:lnTo>
                  <a:pt x="1616149" y="4859079"/>
                </a:lnTo>
                <a:lnTo>
                  <a:pt x="1690577" y="4976037"/>
                </a:lnTo>
                <a:lnTo>
                  <a:pt x="1796902" y="5071730"/>
                </a:lnTo>
                <a:lnTo>
                  <a:pt x="1807535" y="5188689"/>
                </a:lnTo>
                <a:lnTo>
                  <a:pt x="1850065" y="5241851"/>
                </a:lnTo>
                <a:lnTo>
                  <a:pt x="1945758" y="5231219"/>
                </a:lnTo>
                <a:lnTo>
                  <a:pt x="1967023" y="52950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>
            <a:off x="7970757" y="6192463"/>
            <a:ext cx="53163" cy="116958"/>
          </a:xfrm>
          <a:custGeom>
            <a:avLst/>
            <a:gdLst>
              <a:gd name="connsiteX0" fmla="*/ 53163 w 53163"/>
              <a:gd name="connsiteY0" fmla="*/ 0 h 116958"/>
              <a:gd name="connsiteX1" fmla="*/ 21265 w 53163"/>
              <a:gd name="connsiteY1" fmla="*/ 42530 h 116958"/>
              <a:gd name="connsiteX2" fmla="*/ 0 w 53163"/>
              <a:gd name="connsiteY2" fmla="*/ 85061 h 116958"/>
              <a:gd name="connsiteX3" fmla="*/ 10633 w 53163"/>
              <a:gd name="connsiteY3" fmla="*/ 116958 h 116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63" h="116958">
                <a:moveTo>
                  <a:pt x="53163" y="0"/>
                </a:moveTo>
                <a:lnTo>
                  <a:pt x="21265" y="42530"/>
                </a:lnTo>
                <a:lnTo>
                  <a:pt x="0" y="85061"/>
                </a:lnTo>
                <a:lnTo>
                  <a:pt x="10633" y="11695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103985" y="943979"/>
            <a:ext cx="4427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LILLE</a:t>
            </a:r>
            <a:endParaRPr lang="fr-FR" sz="1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912964" y="2534298"/>
            <a:ext cx="6815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CAMBRAI</a:t>
            </a:r>
            <a:endParaRPr lang="fr-FR" sz="1000" dirty="0"/>
          </a:p>
        </p:txBody>
      </p:sp>
      <p:sp>
        <p:nvSpPr>
          <p:cNvPr id="19" name="ZoneTexte 18"/>
          <p:cNvSpPr txBox="1"/>
          <p:nvPr/>
        </p:nvSpPr>
        <p:spPr>
          <a:xfrm>
            <a:off x="4136187" y="2024099"/>
            <a:ext cx="8066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MAUBEUGE</a:t>
            </a:r>
            <a:endParaRPr lang="fr-FR" sz="1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6268074" y="127382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NAMUR</a:t>
            </a:r>
            <a:endParaRPr lang="fr-FR" sz="1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7507175" y="1015987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LIEGE</a:t>
            </a:r>
            <a:endParaRPr lang="fr-FR" sz="1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6499063" y="1921894"/>
            <a:ext cx="5982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DINANT</a:t>
            </a:r>
            <a:endParaRPr lang="fr-FR" sz="1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5291942" y="2837092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HIRSON</a:t>
            </a:r>
            <a:endParaRPr lang="fr-FR" sz="1000" dirty="0"/>
          </a:p>
        </p:txBody>
      </p:sp>
      <p:sp>
        <p:nvSpPr>
          <p:cNvPr id="24" name="ZoneTexte 23"/>
          <p:cNvSpPr txBox="1"/>
          <p:nvPr/>
        </p:nvSpPr>
        <p:spPr>
          <a:xfrm>
            <a:off x="4000183" y="2785670"/>
            <a:ext cx="4683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GUISE</a:t>
            </a:r>
            <a:endParaRPr lang="fr-FR" sz="900" dirty="0"/>
          </a:p>
        </p:txBody>
      </p:sp>
      <p:sp>
        <p:nvSpPr>
          <p:cNvPr id="25" name="ZoneTexte 24"/>
          <p:cNvSpPr txBox="1"/>
          <p:nvPr/>
        </p:nvSpPr>
        <p:spPr>
          <a:xfrm>
            <a:off x="3098754" y="2958805"/>
            <a:ext cx="8370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ST-QUENTIN</a:t>
            </a:r>
            <a:endParaRPr lang="fr-FR" sz="1000" dirty="0"/>
          </a:p>
        </p:txBody>
      </p:sp>
      <p:sp>
        <p:nvSpPr>
          <p:cNvPr id="26" name="ZoneTexte 25"/>
          <p:cNvSpPr txBox="1"/>
          <p:nvPr/>
        </p:nvSpPr>
        <p:spPr>
          <a:xfrm>
            <a:off x="6243045" y="3212231"/>
            <a:ext cx="14237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CHARLEVILLE-MEZIERES</a:t>
            </a:r>
            <a:endParaRPr lang="fr-FR" sz="1000" dirty="0"/>
          </a:p>
        </p:txBody>
      </p:sp>
      <p:sp>
        <p:nvSpPr>
          <p:cNvPr id="27" name="ZoneTexte 26"/>
          <p:cNvSpPr txBox="1"/>
          <p:nvPr/>
        </p:nvSpPr>
        <p:spPr>
          <a:xfrm>
            <a:off x="4472105" y="3752291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LAON</a:t>
            </a:r>
            <a:endParaRPr lang="fr-FR" sz="10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353418" y="3593467"/>
            <a:ext cx="5533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LA FERE</a:t>
            </a:r>
            <a:endParaRPr lang="fr-FR" sz="900" dirty="0"/>
          </a:p>
        </p:txBody>
      </p:sp>
      <p:sp>
        <p:nvSpPr>
          <p:cNvPr id="29" name="ZoneTexte 28"/>
          <p:cNvSpPr txBox="1"/>
          <p:nvPr/>
        </p:nvSpPr>
        <p:spPr>
          <a:xfrm>
            <a:off x="2394607" y="4040323"/>
            <a:ext cx="8338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COMPIEGNE</a:t>
            </a:r>
            <a:endParaRPr lang="fr-FR" sz="1000" dirty="0"/>
          </a:p>
        </p:txBody>
      </p:sp>
      <p:sp>
        <p:nvSpPr>
          <p:cNvPr id="30" name="ZoneTexte 29"/>
          <p:cNvSpPr txBox="1"/>
          <p:nvPr/>
        </p:nvSpPr>
        <p:spPr>
          <a:xfrm>
            <a:off x="1885200" y="4457272"/>
            <a:ext cx="5966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CRETEIL</a:t>
            </a:r>
            <a:endParaRPr lang="fr-FR" sz="1000" dirty="0"/>
          </a:p>
        </p:txBody>
      </p:sp>
      <p:sp>
        <p:nvSpPr>
          <p:cNvPr id="31" name="ZoneTexte 30"/>
          <p:cNvSpPr txBox="1"/>
          <p:nvPr/>
        </p:nvSpPr>
        <p:spPr>
          <a:xfrm>
            <a:off x="3978783" y="4154142"/>
            <a:ext cx="7072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SOISSONS</a:t>
            </a:r>
            <a:endParaRPr lang="fr-FR" sz="1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5202919" y="4616387"/>
            <a:ext cx="5164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REIMS</a:t>
            </a:r>
            <a:endParaRPr lang="fr-FR" sz="10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03286" y="5984539"/>
            <a:ext cx="4844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PARIS</a:t>
            </a:r>
            <a:endParaRPr lang="fr-FR" sz="1000" dirty="0"/>
          </a:p>
        </p:txBody>
      </p:sp>
      <p:sp>
        <p:nvSpPr>
          <p:cNvPr id="34" name="ZoneTexte 33"/>
          <p:cNvSpPr txBox="1"/>
          <p:nvPr/>
        </p:nvSpPr>
        <p:spPr>
          <a:xfrm>
            <a:off x="5219658" y="1489846"/>
            <a:ext cx="7793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CHARLEROI</a:t>
            </a:r>
            <a:endParaRPr lang="fr-FR" sz="1000" dirty="0"/>
          </a:p>
        </p:txBody>
      </p:sp>
      <p:sp>
        <p:nvSpPr>
          <p:cNvPr id="35" name="Ellipse 34"/>
          <p:cNvSpPr/>
          <p:nvPr/>
        </p:nvSpPr>
        <p:spPr>
          <a:xfrm>
            <a:off x="4426972" y="38242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3911424" y="432225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4332405" y="301650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5133802" y="292812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4917323" y="2096107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5645138" y="169818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4267999" y="16554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3474727" y="94397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6391964" y="148389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6499063" y="20240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7615187" y="9670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6139023" y="328423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3060653" y="427725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2339702" y="468511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5130911" y="476040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4986248" y="51688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5680187" y="547642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5706975" y="5474699"/>
            <a:ext cx="11368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CHALONS/MARNE</a:t>
            </a:r>
            <a:endParaRPr lang="fr-FR" sz="1000" dirty="0"/>
          </a:p>
        </p:txBody>
      </p:sp>
      <p:sp>
        <p:nvSpPr>
          <p:cNvPr id="53" name="Ellipse 52"/>
          <p:cNvSpPr/>
          <p:nvPr/>
        </p:nvSpPr>
        <p:spPr>
          <a:xfrm>
            <a:off x="6064126" y="613036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/>
          <p:cNvSpPr txBox="1"/>
          <p:nvPr/>
        </p:nvSpPr>
        <p:spPr>
          <a:xfrm>
            <a:off x="6139023" y="6043818"/>
            <a:ext cx="12073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VITRY-LE-FRANCOIS</a:t>
            </a:r>
            <a:endParaRPr lang="fr-FR" sz="1000" dirty="0"/>
          </a:p>
        </p:txBody>
      </p:sp>
      <p:sp>
        <p:nvSpPr>
          <p:cNvPr id="55" name="ZoneTexte 54"/>
          <p:cNvSpPr txBox="1"/>
          <p:nvPr/>
        </p:nvSpPr>
        <p:spPr>
          <a:xfrm>
            <a:off x="4764008" y="4976427"/>
            <a:ext cx="6158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EPERNAY</a:t>
            </a:r>
            <a:endParaRPr lang="fr-FR" sz="900" dirty="0"/>
          </a:p>
        </p:txBody>
      </p:sp>
      <p:sp>
        <p:nvSpPr>
          <p:cNvPr id="56" name="Ellipse 55"/>
          <p:cNvSpPr/>
          <p:nvPr/>
        </p:nvSpPr>
        <p:spPr>
          <a:xfrm>
            <a:off x="4006927" y="524804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>
            <a:off x="3978783" y="5264459"/>
            <a:ext cx="10679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CHÂTEAU-THIERRY</a:t>
            </a:r>
            <a:endParaRPr lang="fr-FR" sz="900" dirty="0"/>
          </a:p>
        </p:txBody>
      </p:sp>
      <p:sp>
        <p:nvSpPr>
          <p:cNvPr id="58" name="Ellipse 57"/>
          <p:cNvSpPr/>
          <p:nvPr/>
        </p:nvSpPr>
        <p:spPr>
          <a:xfrm>
            <a:off x="3493622" y="556180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3513944" y="5515666"/>
            <a:ext cx="12378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FERTE-SOUS-JOUARRE</a:t>
            </a:r>
            <a:endParaRPr lang="fr-FR" sz="800" dirty="0"/>
          </a:p>
        </p:txBody>
      </p:sp>
      <p:sp>
        <p:nvSpPr>
          <p:cNvPr id="60" name="Ellipse 59"/>
          <p:cNvSpPr/>
          <p:nvPr/>
        </p:nvSpPr>
        <p:spPr>
          <a:xfrm>
            <a:off x="3333502" y="591284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3092186" y="5961649"/>
            <a:ext cx="8370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COULOMMIERS</a:t>
            </a:r>
            <a:endParaRPr lang="fr-FR" sz="800" dirty="0"/>
          </a:p>
        </p:txBody>
      </p:sp>
      <p:sp>
        <p:nvSpPr>
          <p:cNvPr id="62" name="ZoneTexte 61"/>
          <p:cNvSpPr txBox="1"/>
          <p:nvPr/>
        </p:nvSpPr>
        <p:spPr>
          <a:xfrm rot="600000">
            <a:off x="4270529" y="5677397"/>
            <a:ext cx="6639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Petit-Morin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 rot="1200000">
            <a:off x="3785318" y="6040387"/>
            <a:ext cx="7280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Grand-Morin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4" name="ZoneTexte 63"/>
          <p:cNvSpPr txBox="1"/>
          <p:nvPr/>
        </p:nvSpPr>
        <p:spPr>
          <a:xfrm rot="180000">
            <a:off x="4309740" y="4941564"/>
            <a:ext cx="463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Marne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 rot="17400000">
            <a:off x="3144370" y="5081667"/>
            <a:ext cx="43633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Ourcq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 rot="180000">
            <a:off x="3439012" y="421453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 rot="180000">
            <a:off x="4412175" y="4436657"/>
            <a:ext cx="4058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Vesle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8" name="ZoneTexte 67"/>
          <p:cNvSpPr txBox="1"/>
          <p:nvPr/>
        </p:nvSpPr>
        <p:spPr>
          <a:xfrm rot="18720000">
            <a:off x="3830500" y="3128219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 rot="23400000">
            <a:off x="3824006" y="1485634"/>
            <a:ext cx="4571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Escaut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 rot="19860000">
            <a:off x="4953978" y="1822494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Sambre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 rot="19200000">
            <a:off x="5854437" y="2601752"/>
            <a:ext cx="4651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Meuse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2" name="ZoneTexte 71"/>
          <p:cNvSpPr txBox="1"/>
          <p:nvPr/>
        </p:nvSpPr>
        <p:spPr>
          <a:xfrm rot="1500000">
            <a:off x="5244761" y="4291802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Suippes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 rot="2520000">
            <a:off x="6204018" y="427840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4" name="ZoneTexte 73"/>
          <p:cNvSpPr txBox="1"/>
          <p:nvPr/>
        </p:nvSpPr>
        <p:spPr>
          <a:xfrm rot="19320000">
            <a:off x="1762597" y="5031253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 rot="1320000">
            <a:off x="1844061" y="5404947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Seine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2898663" y="509454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2538623" y="483974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3591096" y="4905071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2875803" y="450212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3538383" y="465777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3204381" y="474333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ZoneTexte 81"/>
          <p:cNvSpPr txBox="1"/>
          <p:nvPr/>
        </p:nvSpPr>
        <p:spPr>
          <a:xfrm>
            <a:off x="2330489" y="4843682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SENLIS</a:t>
            </a:r>
            <a:endParaRPr lang="fr-FR" sz="800" dirty="0"/>
          </a:p>
        </p:txBody>
      </p:sp>
      <p:sp>
        <p:nvSpPr>
          <p:cNvPr id="83" name="ZoneTexte 82"/>
          <p:cNvSpPr txBox="1"/>
          <p:nvPr/>
        </p:nvSpPr>
        <p:spPr>
          <a:xfrm>
            <a:off x="2425886" y="5095182"/>
            <a:ext cx="710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NANTEUIL-</a:t>
            </a:r>
          </a:p>
          <a:p>
            <a:pPr algn="ctr"/>
            <a:r>
              <a:rPr lang="fr-FR" sz="800" dirty="0" smtClean="0"/>
              <a:t>LE HAUDOIN</a:t>
            </a:r>
            <a:endParaRPr lang="fr-FR" sz="800" dirty="0"/>
          </a:p>
        </p:txBody>
      </p:sp>
      <p:sp>
        <p:nvSpPr>
          <p:cNvPr id="84" name="ZoneTexte 83"/>
          <p:cNvSpPr txBox="1"/>
          <p:nvPr/>
        </p:nvSpPr>
        <p:spPr>
          <a:xfrm>
            <a:off x="2277063" y="4332857"/>
            <a:ext cx="7104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VERBERIE</a:t>
            </a:r>
            <a:endParaRPr lang="fr-FR" sz="800" dirty="0"/>
          </a:p>
        </p:txBody>
      </p:sp>
      <p:sp>
        <p:nvSpPr>
          <p:cNvPr id="85" name="ZoneTexte 84"/>
          <p:cNvSpPr txBox="1"/>
          <p:nvPr/>
        </p:nvSpPr>
        <p:spPr>
          <a:xfrm>
            <a:off x="3565630" y="4613942"/>
            <a:ext cx="10118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VILLERS-COTTERÊTS</a:t>
            </a:r>
            <a:endParaRPr lang="fr-FR" sz="800" dirty="0"/>
          </a:p>
        </p:txBody>
      </p:sp>
      <p:sp>
        <p:nvSpPr>
          <p:cNvPr id="86" name="ZoneTexte 85"/>
          <p:cNvSpPr txBox="1"/>
          <p:nvPr/>
        </p:nvSpPr>
        <p:spPr>
          <a:xfrm>
            <a:off x="2713563" y="459112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CREPY-EN-</a:t>
            </a:r>
          </a:p>
          <a:p>
            <a:pPr algn="ctr"/>
            <a:r>
              <a:rPr lang="fr-FR" sz="800" dirty="0" smtClean="0"/>
              <a:t>VALLOIS</a:t>
            </a:r>
            <a:endParaRPr lang="fr-FR" sz="800" dirty="0"/>
          </a:p>
        </p:txBody>
      </p:sp>
      <p:sp>
        <p:nvSpPr>
          <p:cNvPr id="87" name="ZoneTexte 86"/>
          <p:cNvSpPr txBox="1"/>
          <p:nvPr/>
        </p:nvSpPr>
        <p:spPr>
          <a:xfrm>
            <a:off x="3496001" y="4921448"/>
            <a:ext cx="8739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 MILON</a:t>
            </a:r>
            <a:endParaRPr lang="fr-FR" sz="800" dirty="0"/>
          </a:p>
        </p:txBody>
      </p:sp>
      <p:sp>
        <p:nvSpPr>
          <p:cNvPr id="88" name="Rectangle 87"/>
          <p:cNvSpPr/>
          <p:nvPr/>
        </p:nvSpPr>
        <p:spPr>
          <a:xfrm>
            <a:off x="1108881" y="899554"/>
            <a:ext cx="7046366" cy="54098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9" name="Groupe 88"/>
          <p:cNvGrpSpPr/>
          <p:nvPr/>
        </p:nvGrpSpPr>
        <p:grpSpPr>
          <a:xfrm>
            <a:off x="4367194" y="1646879"/>
            <a:ext cx="537327" cy="387523"/>
            <a:chOff x="4761350" y="1154385"/>
            <a:chExt cx="537327" cy="387523"/>
          </a:xfrm>
        </p:grpSpPr>
        <p:grpSp>
          <p:nvGrpSpPr>
            <p:cNvPr id="90" name="Groupe 89"/>
            <p:cNvGrpSpPr/>
            <p:nvPr/>
          </p:nvGrpSpPr>
          <p:grpSpPr>
            <a:xfrm>
              <a:off x="4846928" y="1340767"/>
              <a:ext cx="360040" cy="201141"/>
              <a:chOff x="323528" y="1273721"/>
              <a:chExt cx="360040" cy="201141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1" name="ZoneTexte 90"/>
            <p:cNvSpPr txBox="1"/>
            <p:nvPr/>
          </p:nvSpPr>
          <p:spPr>
            <a:xfrm>
              <a:off x="4761350" y="1154385"/>
              <a:ext cx="53732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I° armée</a:t>
              </a:r>
              <a:endParaRPr lang="fr-FR" sz="800" dirty="0"/>
            </a:p>
          </p:txBody>
        </p:sp>
      </p:grpSp>
      <p:grpSp>
        <p:nvGrpSpPr>
          <p:cNvPr id="95" name="Groupe 94"/>
          <p:cNvGrpSpPr/>
          <p:nvPr/>
        </p:nvGrpSpPr>
        <p:grpSpPr>
          <a:xfrm>
            <a:off x="5423355" y="1964993"/>
            <a:ext cx="562975" cy="383062"/>
            <a:chOff x="5550686" y="1091800"/>
            <a:chExt cx="562975" cy="383062"/>
          </a:xfrm>
        </p:grpSpPr>
        <p:grpSp>
          <p:nvGrpSpPr>
            <p:cNvPr id="96" name="Groupe 95"/>
            <p:cNvGrpSpPr/>
            <p:nvPr/>
          </p:nvGrpSpPr>
          <p:grpSpPr>
            <a:xfrm>
              <a:off x="5652153" y="1273721"/>
              <a:ext cx="360040" cy="201141"/>
              <a:chOff x="323528" y="1273721"/>
              <a:chExt cx="360040" cy="201141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7" name="ZoneTexte 96"/>
            <p:cNvSpPr txBox="1"/>
            <p:nvPr/>
          </p:nvSpPr>
          <p:spPr>
            <a:xfrm>
              <a:off x="5550686" y="1091800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II° armée</a:t>
              </a:r>
              <a:endParaRPr lang="fr-FR" sz="800" dirty="0"/>
            </a:p>
          </p:txBody>
        </p:sp>
      </p:grpSp>
      <p:grpSp>
        <p:nvGrpSpPr>
          <p:cNvPr id="101" name="Groupe 100"/>
          <p:cNvGrpSpPr/>
          <p:nvPr/>
        </p:nvGrpSpPr>
        <p:grpSpPr>
          <a:xfrm>
            <a:off x="6115051" y="2121896"/>
            <a:ext cx="588623" cy="371750"/>
            <a:chOff x="6799095" y="1355600"/>
            <a:chExt cx="588623" cy="371750"/>
          </a:xfrm>
        </p:grpSpPr>
        <p:grpSp>
          <p:nvGrpSpPr>
            <p:cNvPr id="102" name="Groupe 101"/>
            <p:cNvGrpSpPr/>
            <p:nvPr/>
          </p:nvGrpSpPr>
          <p:grpSpPr>
            <a:xfrm>
              <a:off x="6913386" y="1526209"/>
              <a:ext cx="360040" cy="201141"/>
              <a:chOff x="323528" y="1273721"/>
              <a:chExt cx="360040" cy="201141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03" name="ZoneTexte 102"/>
            <p:cNvSpPr txBox="1"/>
            <p:nvPr/>
          </p:nvSpPr>
          <p:spPr>
            <a:xfrm>
              <a:off x="6799095" y="1355600"/>
              <a:ext cx="58862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III° armée</a:t>
              </a:r>
              <a:endParaRPr lang="fr-FR" sz="800" dirty="0"/>
            </a:p>
          </p:txBody>
        </p:sp>
      </p:grpSp>
      <p:grpSp>
        <p:nvGrpSpPr>
          <p:cNvPr id="107" name="Groupe 106"/>
          <p:cNvGrpSpPr/>
          <p:nvPr/>
        </p:nvGrpSpPr>
        <p:grpSpPr>
          <a:xfrm>
            <a:off x="3899019" y="2367394"/>
            <a:ext cx="398247" cy="406825"/>
            <a:chOff x="4367937" y="1653177"/>
            <a:chExt cx="398247" cy="406825"/>
          </a:xfrm>
        </p:grpSpPr>
        <p:pic>
          <p:nvPicPr>
            <p:cNvPr id="108" name="Image 10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67937" y="1805987"/>
              <a:ext cx="398247" cy="254015"/>
            </a:xfrm>
            <a:prstGeom prst="rect">
              <a:avLst/>
            </a:prstGeom>
          </p:spPr>
        </p:pic>
        <p:sp>
          <p:nvSpPr>
            <p:cNvPr id="109" name="ZoneTexte 108"/>
            <p:cNvSpPr txBox="1"/>
            <p:nvPr/>
          </p:nvSpPr>
          <p:spPr>
            <a:xfrm>
              <a:off x="4394577" y="1653177"/>
              <a:ext cx="34496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CEB</a:t>
              </a:r>
              <a:endParaRPr lang="fr-FR" sz="800" dirty="0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5058256" y="2300144"/>
            <a:ext cx="562975" cy="421721"/>
            <a:chOff x="5491058" y="1988284"/>
            <a:chExt cx="562975" cy="421721"/>
          </a:xfrm>
        </p:grpSpPr>
        <p:pic>
          <p:nvPicPr>
            <p:cNvPr id="111" name="Image 1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12" name="ZoneTexte 111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5° armée</a:t>
              </a:r>
              <a:endParaRPr lang="fr-FR" sz="800" dirty="0"/>
            </a:p>
          </p:txBody>
        </p:sp>
      </p:grpSp>
      <p:sp>
        <p:nvSpPr>
          <p:cNvPr id="113" name="ZoneTexte 112"/>
          <p:cNvSpPr txBox="1"/>
          <p:nvPr/>
        </p:nvSpPr>
        <p:spPr>
          <a:xfrm>
            <a:off x="1469529" y="1039051"/>
            <a:ext cx="1021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fr-FR" sz="1200" b="1" dirty="0" smtClean="0"/>
          </a:p>
          <a:p>
            <a:pPr algn="ctr"/>
            <a:r>
              <a:rPr lang="fr-FR" sz="1200" b="1" dirty="0" smtClean="0"/>
              <a:t>25 août 1914</a:t>
            </a:r>
            <a:endParaRPr lang="fr-FR" sz="1200" b="1" dirty="0"/>
          </a:p>
        </p:txBody>
      </p:sp>
      <p:sp>
        <p:nvSpPr>
          <p:cNvPr id="114" name="Forme libre 113"/>
          <p:cNvSpPr/>
          <p:nvPr/>
        </p:nvSpPr>
        <p:spPr>
          <a:xfrm>
            <a:off x="1111636" y="2429086"/>
            <a:ext cx="2805113" cy="1100137"/>
          </a:xfrm>
          <a:custGeom>
            <a:avLst/>
            <a:gdLst>
              <a:gd name="connsiteX0" fmla="*/ 2805113 w 2805113"/>
              <a:gd name="connsiteY0" fmla="*/ 638175 h 1100137"/>
              <a:gd name="connsiteX1" fmla="*/ 2752725 w 2805113"/>
              <a:gd name="connsiteY1" fmla="*/ 657225 h 1100137"/>
              <a:gd name="connsiteX2" fmla="*/ 2714625 w 2805113"/>
              <a:gd name="connsiteY2" fmla="*/ 733425 h 1100137"/>
              <a:gd name="connsiteX3" fmla="*/ 2662238 w 2805113"/>
              <a:gd name="connsiteY3" fmla="*/ 800100 h 1100137"/>
              <a:gd name="connsiteX4" fmla="*/ 2624138 w 2805113"/>
              <a:gd name="connsiteY4" fmla="*/ 833437 h 1100137"/>
              <a:gd name="connsiteX5" fmla="*/ 2590800 w 2805113"/>
              <a:gd name="connsiteY5" fmla="*/ 862012 h 1100137"/>
              <a:gd name="connsiteX6" fmla="*/ 2562225 w 2805113"/>
              <a:gd name="connsiteY6" fmla="*/ 909637 h 1100137"/>
              <a:gd name="connsiteX7" fmla="*/ 2524125 w 2805113"/>
              <a:gd name="connsiteY7" fmla="*/ 942975 h 1100137"/>
              <a:gd name="connsiteX8" fmla="*/ 2505075 w 2805113"/>
              <a:gd name="connsiteY8" fmla="*/ 981075 h 1100137"/>
              <a:gd name="connsiteX9" fmla="*/ 2447925 w 2805113"/>
              <a:gd name="connsiteY9" fmla="*/ 1004887 h 1100137"/>
              <a:gd name="connsiteX10" fmla="*/ 2409825 w 2805113"/>
              <a:gd name="connsiteY10" fmla="*/ 1042987 h 1100137"/>
              <a:gd name="connsiteX11" fmla="*/ 2400300 w 2805113"/>
              <a:gd name="connsiteY11" fmla="*/ 1076325 h 1100137"/>
              <a:gd name="connsiteX12" fmla="*/ 2386013 w 2805113"/>
              <a:gd name="connsiteY12" fmla="*/ 1095375 h 1100137"/>
              <a:gd name="connsiteX13" fmla="*/ 2347913 w 2805113"/>
              <a:gd name="connsiteY13" fmla="*/ 1100137 h 1100137"/>
              <a:gd name="connsiteX14" fmla="*/ 2333625 w 2805113"/>
              <a:gd name="connsiteY14" fmla="*/ 1085850 h 1100137"/>
              <a:gd name="connsiteX15" fmla="*/ 2281238 w 2805113"/>
              <a:gd name="connsiteY15" fmla="*/ 1066800 h 1100137"/>
              <a:gd name="connsiteX16" fmla="*/ 2228850 w 2805113"/>
              <a:gd name="connsiteY16" fmla="*/ 1057275 h 1100137"/>
              <a:gd name="connsiteX17" fmla="*/ 2166938 w 2805113"/>
              <a:gd name="connsiteY17" fmla="*/ 1023937 h 1100137"/>
              <a:gd name="connsiteX18" fmla="*/ 2143125 w 2805113"/>
              <a:gd name="connsiteY18" fmla="*/ 957262 h 1100137"/>
              <a:gd name="connsiteX19" fmla="*/ 2119313 w 2805113"/>
              <a:gd name="connsiteY19" fmla="*/ 904875 h 1100137"/>
              <a:gd name="connsiteX20" fmla="*/ 2124075 w 2805113"/>
              <a:gd name="connsiteY20" fmla="*/ 857250 h 1100137"/>
              <a:gd name="connsiteX21" fmla="*/ 2124075 w 2805113"/>
              <a:gd name="connsiteY21" fmla="*/ 857250 h 1100137"/>
              <a:gd name="connsiteX22" fmla="*/ 2090738 w 2805113"/>
              <a:gd name="connsiteY22" fmla="*/ 795337 h 1100137"/>
              <a:gd name="connsiteX23" fmla="*/ 2085975 w 2805113"/>
              <a:gd name="connsiteY23" fmla="*/ 757237 h 1100137"/>
              <a:gd name="connsiteX24" fmla="*/ 2071688 w 2805113"/>
              <a:gd name="connsiteY24" fmla="*/ 723900 h 1100137"/>
              <a:gd name="connsiteX25" fmla="*/ 2057400 w 2805113"/>
              <a:gd name="connsiteY25" fmla="*/ 685800 h 1100137"/>
              <a:gd name="connsiteX26" fmla="*/ 2028825 w 2805113"/>
              <a:gd name="connsiteY26" fmla="*/ 628650 h 1100137"/>
              <a:gd name="connsiteX27" fmla="*/ 1976438 w 2805113"/>
              <a:gd name="connsiteY27" fmla="*/ 600075 h 1100137"/>
              <a:gd name="connsiteX28" fmla="*/ 1952625 w 2805113"/>
              <a:gd name="connsiteY28" fmla="*/ 571500 h 1100137"/>
              <a:gd name="connsiteX29" fmla="*/ 1924050 w 2805113"/>
              <a:gd name="connsiteY29" fmla="*/ 552450 h 1100137"/>
              <a:gd name="connsiteX30" fmla="*/ 1881188 w 2805113"/>
              <a:gd name="connsiteY30" fmla="*/ 542925 h 1100137"/>
              <a:gd name="connsiteX31" fmla="*/ 1881188 w 2805113"/>
              <a:gd name="connsiteY31" fmla="*/ 542925 h 1100137"/>
              <a:gd name="connsiteX32" fmla="*/ 1857375 w 2805113"/>
              <a:gd name="connsiteY32" fmla="*/ 590550 h 1100137"/>
              <a:gd name="connsiteX33" fmla="*/ 1843088 w 2805113"/>
              <a:gd name="connsiteY33" fmla="*/ 604837 h 1100137"/>
              <a:gd name="connsiteX34" fmla="*/ 1824038 w 2805113"/>
              <a:gd name="connsiteY34" fmla="*/ 585787 h 1100137"/>
              <a:gd name="connsiteX35" fmla="*/ 1824038 w 2805113"/>
              <a:gd name="connsiteY35" fmla="*/ 585787 h 1100137"/>
              <a:gd name="connsiteX36" fmla="*/ 1757363 w 2805113"/>
              <a:gd name="connsiteY36" fmla="*/ 604837 h 1100137"/>
              <a:gd name="connsiteX37" fmla="*/ 1738313 w 2805113"/>
              <a:gd name="connsiteY37" fmla="*/ 604837 h 1100137"/>
              <a:gd name="connsiteX38" fmla="*/ 1728788 w 2805113"/>
              <a:gd name="connsiteY38" fmla="*/ 623887 h 1100137"/>
              <a:gd name="connsiteX39" fmla="*/ 1719263 w 2805113"/>
              <a:gd name="connsiteY39" fmla="*/ 633412 h 1100137"/>
              <a:gd name="connsiteX40" fmla="*/ 1695450 w 2805113"/>
              <a:gd name="connsiteY40" fmla="*/ 647700 h 1100137"/>
              <a:gd name="connsiteX41" fmla="*/ 1690688 w 2805113"/>
              <a:gd name="connsiteY41" fmla="*/ 652462 h 1100137"/>
              <a:gd name="connsiteX42" fmla="*/ 1657350 w 2805113"/>
              <a:gd name="connsiteY42" fmla="*/ 633412 h 1100137"/>
              <a:gd name="connsiteX43" fmla="*/ 1638300 w 2805113"/>
              <a:gd name="connsiteY43" fmla="*/ 633412 h 1100137"/>
              <a:gd name="connsiteX44" fmla="*/ 1638300 w 2805113"/>
              <a:gd name="connsiteY44" fmla="*/ 633412 h 1100137"/>
              <a:gd name="connsiteX45" fmla="*/ 1643063 w 2805113"/>
              <a:gd name="connsiteY45" fmla="*/ 681037 h 1100137"/>
              <a:gd name="connsiteX46" fmla="*/ 1590675 w 2805113"/>
              <a:gd name="connsiteY46" fmla="*/ 695325 h 1100137"/>
              <a:gd name="connsiteX47" fmla="*/ 1590675 w 2805113"/>
              <a:gd name="connsiteY47" fmla="*/ 695325 h 1100137"/>
              <a:gd name="connsiteX48" fmla="*/ 1585913 w 2805113"/>
              <a:gd name="connsiteY48" fmla="*/ 661987 h 1100137"/>
              <a:gd name="connsiteX49" fmla="*/ 1571625 w 2805113"/>
              <a:gd name="connsiteY49" fmla="*/ 666750 h 1100137"/>
              <a:gd name="connsiteX50" fmla="*/ 1543050 w 2805113"/>
              <a:gd name="connsiteY50" fmla="*/ 671512 h 1100137"/>
              <a:gd name="connsiteX51" fmla="*/ 1519238 w 2805113"/>
              <a:gd name="connsiteY51" fmla="*/ 676275 h 1100137"/>
              <a:gd name="connsiteX52" fmla="*/ 1471613 w 2805113"/>
              <a:gd name="connsiteY52" fmla="*/ 657225 h 1100137"/>
              <a:gd name="connsiteX53" fmla="*/ 1457325 w 2805113"/>
              <a:gd name="connsiteY53" fmla="*/ 647700 h 1100137"/>
              <a:gd name="connsiteX54" fmla="*/ 1409700 w 2805113"/>
              <a:gd name="connsiteY54" fmla="*/ 647700 h 1100137"/>
              <a:gd name="connsiteX55" fmla="*/ 1371600 w 2805113"/>
              <a:gd name="connsiteY55" fmla="*/ 676275 h 1100137"/>
              <a:gd name="connsiteX56" fmla="*/ 1338263 w 2805113"/>
              <a:gd name="connsiteY56" fmla="*/ 652462 h 1100137"/>
              <a:gd name="connsiteX57" fmla="*/ 1338263 w 2805113"/>
              <a:gd name="connsiteY57" fmla="*/ 652462 h 1100137"/>
              <a:gd name="connsiteX58" fmla="*/ 1262063 w 2805113"/>
              <a:gd name="connsiteY58" fmla="*/ 638175 h 1100137"/>
              <a:gd name="connsiteX59" fmla="*/ 1262063 w 2805113"/>
              <a:gd name="connsiteY59" fmla="*/ 638175 h 1100137"/>
              <a:gd name="connsiteX60" fmla="*/ 1190625 w 2805113"/>
              <a:gd name="connsiteY60" fmla="*/ 681037 h 1100137"/>
              <a:gd name="connsiteX61" fmla="*/ 1162050 w 2805113"/>
              <a:gd name="connsiteY61" fmla="*/ 681037 h 1100137"/>
              <a:gd name="connsiteX62" fmla="*/ 1162050 w 2805113"/>
              <a:gd name="connsiteY62" fmla="*/ 681037 h 1100137"/>
              <a:gd name="connsiteX63" fmla="*/ 1104900 w 2805113"/>
              <a:gd name="connsiteY63" fmla="*/ 676275 h 1100137"/>
              <a:gd name="connsiteX64" fmla="*/ 1081088 w 2805113"/>
              <a:gd name="connsiteY64" fmla="*/ 685800 h 1100137"/>
              <a:gd name="connsiteX65" fmla="*/ 1062038 w 2805113"/>
              <a:gd name="connsiteY65" fmla="*/ 685800 h 1100137"/>
              <a:gd name="connsiteX66" fmla="*/ 966788 w 2805113"/>
              <a:gd name="connsiteY66" fmla="*/ 676275 h 1100137"/>
              <a:gd name="connsiteX67" fmla="*/ 933450 w 2805113"/>
              <a:gd name="connsiteY67" fmla="*/ 642937 h 1100137"/>
              <a:gd name="connsiteX68" fmla="*/ 871538 w 2805113"/>
              <a:gd name="connsiteY68" fmla="*/ 633412 h 1100137"/>
              <a:gd name="connsiteX69" fmla="*/ 804863 w 2805113"/>
              <a:gd name="connsiteY69" fmla="*/ 600075 h 1100137"/>
              <a:gd name="connsiteX70" fmla="*/ 723900 w 2805113"/>
              <a:gd name="connsiteY70" fmla="*/ 538162 h 1100137"/>
              <a:gd name="connsiteX71" fmla="*/ 676275 w 2805113"/>
              <a:gd name="connsiteY71" fmla="*/ 504825 h 1100137"/>
              <a:gd name="connsiteX72" fmla="*/ 628650 w 2805113"/>
              <a:gd name="connsiteY72" fmla="*/ 447675 h 1100137"/>
              <a:gd name="connsiteX73" fmla="*/ 595313 w 2805113"/>
              <a:gd name="connsiteY73" fmla="*/ 409575 h 1100137"/>
              <a:gd name="connsiteX74" fmla="*/ 533400 w 2805113"/>
              <a:gd name="connsiteY74" fmla="*/ 385762 h 1100137"/>
              <a:gd name="connsiteX75" fmla="*/ 438150 w 2805113"/>
              <a:gd name="connsiteY75" fmla="*/ 361950 h 1100137"/>
              <a:gd name="connsiteX76" fmla="*/ 376238 w 2805113"/>
              <a:gd name="connsiteY76" fmla="*/ 319087 h 1100137"/>
              <a:gd name="connsiteX77" fmla="*/ 319088 w 2805113"/>
              <a:gd name="connsiteY77" fmla="*/ 290512 h 1100137"/>
              <a:gd name="connsiteX78" fmla="*/ 261938 w 2805113"/>
              <a:gd name="connsiteY78" fmla="*/ 247650 h 1100137"/>
              <a:gd name="connsiteX79" fmla="*/ 233363 w 2805113"/>
              <a:gd name="connsiteY79" fmla="*/ 228600 h 1100137"/>
              <a:gd name="connsiteX80" fmla="*/ 204788 w 2805113"/>
              <a:gd name="connsiteY80" fmla="*/ 200025 h 1100137"/>
              <a:gd name="connsiteX81" fmla="*/ 176213 w 2805113"/>
              <a:gd name="connsiteY81" fmla="*/ 161925 h 1100137"/>
              <a:gd name="connsiteX82" fmla="*/ 142875 w 2805113"/>
              <a:gd name="connsiteY82" fmla="*/ 138112 h 1100137"/>
              <a:gd name="connsiteX83" fmla="*/ 95250 w 2805113"/>
              <a:gd name="connsiteY83" fmla="*/ 71437 h 1100137"/>
              <a:gd name="connsiteX84" fmla="*/ 42863 w 2805113"/>
              <a:gd name="connsiteY84" fmla="*/ 57150 h 1100137"/>
              <a:gd name="connsiteX85" fmla="*/ 14288 w 2805113"/>
              <a:gd name="connsiteY85" fmla="*/ 4762 h 1100137"/>
              <a:gd name="connsiteX86" fmla="*/ 0 w 2805113"/>
              <a:gd name="connsiteY86" fmla="*/ 0 h 110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2805113" h="1100137">
                <a:moveTo>
                  <a:pt x="2805113" y="638175"/>
                </a:moveTo>
                <a:lnTo>
                  <a:pt x="2752725" y="657225"/>
                </a:lnTo>
                <a:lnTo>
                  <a:pt x="2714625" y="733425"/>
                </a:lnTo>
                <a:lnTo>
                  <a:pt x="2662238" y="800100"/>
                </a:lnTo>
                <a:lnTo>
                  <a:pt x="2624138" y="833437"/>
                </a:lnTo>
                <a:lnTo>
                  <a:pt x="2590800" y="862012"/>
                </a:lnTo>
                <a:lnTo>
                  <a:pt x="2562225" y="909637"/>
                </a:lnTo>
                <a:lnTo>
                  <a:pt x="2524125" y="942975"/>
                </a:lnTo>
                <a:lnTo>
                  <a:pt x="2505075" y="981075"/>
                </a:lnTo>
                <a:lnTo>
                  <a:pt x="2447925" y="1004887"/>
                </a:lnTo>
                <a:lnTo>
                  <a:pt x="2409825" y="1042987"/>
                </a:lnTo>
                <a:lnTo>
                  <a:pt x="2400300" y="1076325"/>
                </a:lnTo>
                <a:lnTo>
                  <a:pt x="2386013" y="1095375"/>
                </a:lnTo>
                <a:lnTo>
                  <a:pt x="2347913" y="1100137"/>
                </a:lnTo>
                <a:lnTo>
                  <a:pt x="2333625" y="1085850"/>
                </a:lnTo>
                <a:lnTo>
                  <a:pt x="2281238" y="1066800"/>
                </a:lnTo>
                <a:lnTo>
                  <a:pt x="2228850" y="1057275"/>
                </a:lnTo>
                <a:lnTo>
                  <a:pt x="2166938" y="1023937"/>
                </a:lnTo>
                <a:lnTo>
                  <a:pt x="2143125" y="957262"/>
                </a:lnTo>
                <a:lnTo>
                  <a:pt x="2119313" y="904875"/>
                </a:lnTo>
                <a:lnTo>
                  <a:pt x="2124075" y="857250"/>
                </a:lnTo>
                <a:lnTo>
                  <a:pt x="2124075" y="857250"/>
                </a:lnTo>
                <a:lnTo>
                  <a:pt x="2090738" y="795337"/>
                </a:lnTo>
                <a:lnTo>
                  <a:pt x="2085975" y="757237"/>
                </a:lnTo>
                <a:lnTo>
                  <a:pt x="2071688" y="723900"/>
                </a:lnTo>
                <a:lnTo>
                  <a:pt x="2057400" y="685800"/>
                </a:lnTo>
                <a:lnTo>
                  <a:pt x="2028825" y="628650"/>
                </a:lnTo>
                <a:lnTo>
                  <a:pt x="1976438" y="600075"/>
                </a:lnTo>
                <a:lnTo>
                  <a:pt x="1952625" y="571500"/>
                </a:lnTo>
                <a:lnTo>
                  <a:pt x="1924050" y="552450"/>
                </a:lnTo>
                <a:lnTo>
                  <a:pt x="1881188" y="542925"/>
                </a:lnTo>
                <a:lnTo>
                  <a:pt x="1881188" y="542925"/>
                </a:lnTo>
                <a:lnTo>
                  <a:pt x="1857375" y="590550"/>
                </a:lnTo>
                <a:lnTo>
                  <a:pt x="1843088" y="604837"/>
                </a:lnTo>
                <a:lnTo>
                  <a:pt x="1824038" y="585787"/>
                </a:lnTo>
                <a:lnTo>
                  <a:pt x="1824038" y="585787"/>
                </a:lnTo>
                <a:lnTo>
                  <a:pt x="1757363" y="604837"/>
                </a:lnTo>
                <a:lnTo>
                  <a:pt x="1738313" y="604837"/>
                </a:lnTo>
                <a:lnTo>
                  <a:pt x="1728788" y="623887"/>
                </a:lnTo>
                <a:lnTo>
                  <a:pt x="1719263" y="633412"/>
                </a:lnTo>
                <a:lnTo>
                  <a:pt x="1695450" y="647700"/>
                </a:lnTo>
                <a:lnTo>
                  <a:pt x="1690688" y="652462"/>
                </a:lnTo>
                <a:lnTo>
                  <a:pt x="1657350" y="633412"/>
                </a:lnTo>
                <a:lnTo>
                  <a:pt x="1638300" y="633412"/>
                </a:lnTo>
                <a:lnTo>
                  <a:pt x="1638300" y="633412"/>
                </a:lnTo>
                <a:lnTo>
                  <a:pt x="1643063" y="681037"/>
                </a:lnTo>
                <a:lnTo>
                  <a:pt x="1590675" y="695325"/>
                </a:lnTo>
                <a:lnTo>
                  <a:pt x="1590675" y="695325"/>
                </a:lnTo>
                <a:lnTo>
                  <a:pt x="1585913" y="661987"/>
                </a:lnTo>
                <a:lnTo>
                  <a:pt x="1571625" y="666750"/>
                </a:lnTo>
                <a:lnTo>
                  <a:pt x="1543050" y="671512"/>
                </a:lnTo>
                <a:lnTo>
                  <a:pt x="1519238" y="676275"/>
                </a:lnTo>
                <a:lnTo>
                  <a:pt x="1471613" y="657225"/>
                </a:lnTo>
                <a:lnTo>
                  <a:pt x="1457325" y="647700"/>
                </a:lnTo>
                <a:lnTo>
                  <a:pt x="1409700" y="647700"/>
                </a:lnTo>
                <a:lnTo>
                  <a:pt x="1371600" y="676275"/>
                </a:lnTo>
                <a:lnTo>
                  <a:pt x="1338263" y="652462"/>
                </a:lnTo>
                <a:lnTo>
                  <a:pt x="1338263" y="652462"/>
                </a:lnTo>
                <a:lnTo>
                  <a:pt x="1262063" y="638175"/>
                </a:lnTo>
                <a:lnTo>
                  <a:pt x="1262063" y="638175"/>
                </a:lnTo>
                <a:lnTo>
                  <a:pt x="1190625" y="681037"/>
                </a:lnTo>
                <a:lnTo>
                  <a:pt x="1162050" y="681037"/>
                </a:lnTo>
                <a:lnTo>
                  <a:pt x="1162050" y="681037"/>
                </a:lnTo>
                <a:lnTo>
                  <a:pt x="1104900" y="676275"/>
                </a:lnTo>
                <a:lnTo>
                  <a:pt x="1081088" y="685800"/>
                </a:lnTo>
                <a:lnTo>
                  <a:pt x="1062038" y="685800"/>
                </a:lnTo>
                <a:lnTo>
                  <a:pt x="966788" y="676275"/>
                </a:lnTo>
                <a:lnTo>
                  <a:pt x="933450" y="642937"/>
                </a:lnTo>
                <a:lnTo>
                  <a:pt x="871538" y="633412"/>
                </a:lnTo>
                <a:lnTo>
                  <a:pt x="804863" y="600075"/>
                </a:lnTo>
                <a:lnTo>
                  <a:pt x="723900" y="538162"/>
                </a:lnTo>
                <a:lnTo>
                  <a:pt x="676275" y="504825"/>
                </a:lnTo>
                <a:lnTo>
                  <a:pt x="628650" y="447675"/>
                </a:lnTo>
                <a:lnTo>
                  <a:pt x="595313" y="409575"/>
                </a:lnTo>
                <a:lnTo>
                  <a:pt x="533400" y="385762"/>
                </a:lnTo>
                <a:lnTo>
                  <a:pt x="438150" y="361950"/>
                </a:lnTo>
                <a:lnTo>
                  <a:pt x="376238" y="319087"/>
                </a:lnTo>
                <a:lnTo>
                  <a:pt x="319088" y="290512"/>
                </a:lnTo>
                <a:lnTo>
                  <a:pt x="261938" y="247650"/>
                </a:lnTo>
                <a:lnTo>
                  <a:pt x="233363" y="228600"/>
                </a:lnTo>
                <a:lnTo>
                  <a:pt x="204788" y="200025"/>
                </a:lnTo>
                <a:lnTo>
                  <a:pt x="176213" y="161925"/>
                </a:lnTo>
                <a:lnTo>
                  <a:pt x="142875" y="138112"/>
                </a:lnTo>
                <a:lnTo>
                  <a:pt x="95250" y="71437"/>
                </a:lnTo>
                <a:lnTo>
                  <a:pt x="42863" y="57150"/>
                </a:lnTo>
                <a:lnTo>
                  <a:pt x="14288" y="4762"/>
                </a:ln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Ellipse 114"/>
          <p:cNvSpPr/>
          <p:nvPr/>
        </p:nvSpPr>
        <p:spPr>
          <a:xfrm>
            <a:off x="3708385" y="321223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ZoneTexte 115"/>
          <p:cNvSpPr txBox="1"/>
          <p:nvPr/>
        </p:nvSpPr>
        <p:spPr>
          <a:xfrm rot="21780000">
            <a:off x="2265566" y="2892413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Somme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grpSp>
        <p:nvGrpSpPr>
          <p:cNvPr id="117" name="Groupe 116"/>
          <p:cNvGrpSpPr/>
          <p:nvPr/>
        </p:nvGrpSpPr>
        <p:grpSpPr>
          <a:xfrm>
            <a:off x="6441348" y="2837092"/>
            <a:ext cx="562975" cy="421721"/>
            <a:chOff x="5491058" y="1988284"/>
            <a:chExt cx="562975" cy="421721"/>
          </a:xfrm>
        </p:grpSpPr>
        <p:pic>
          <p:nvPicPr>
            <p:cNvPr id="118" name="Image 1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19" name="ZoneTexte 118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4° armée</a:t>
              </a:r>
              <a:endParaRPr lang="fr-FR" sz="800" dirty="0"/>
            </a:p>
          </p:txBody>
        </p:sp>
      </p:grpSp>
      <p:sp>
        <p:nvSpPr>
          <p:cNvPr id="120" name="ZoneTexte 119"/>
          <p:cNvSpPr txBox="1"/>
          <p:nvPr/>
        </p:nvSpPr>
        <p:spPr>
          <a:xfrm>
            <a:off x="3223505" y="332656"/>
            <a:ext cx="2817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PROGRESSION ALLEMANDE</a:t>
            </a:r>
            <a:endParaRPr lang="fr-FR" b="1" dirty="0"/>
          </a:p>
        </p:txBody>
      </p:sp>
      <p:sp>
        <p:nvSpPr>
          <p:cNvPr id="121" name="Ellipse 120"/>
          <p:cNvSpPr/>
          <p:nvPr/>
        </p:nvSpPr>
        <p:spPr>
          <a:xfrm>
            <a:off x="3594561" y="268586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Ellipse 121"/>
          <p:cNvSpPr/>
          <p:nvPr/>
        </p:nvSpPr>
        <p:spPr>
          <a:xfrm>
            <a:off x="4113356" y="18758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ZoneTexte 122"/>
          <p:cNvSpPr txBox="1"/>
          <p:nvPr/>
        </p:nvSpPr>
        <p:spPr>
          <a:xfrm>
            <a:off x="3198254" y="1761068"/>
            <a:ext cx="9829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VALENCIENNES</a:t>
            </a:r>
            <a:endParaRPr lang="fr-FR" sz="1000" dirty="0"/>
          </a:p>
        </p:txBody>
      </p:sp>
      <p:sp>
        <p:nvSpPr>
          <p:cNvPr id="124" name="ZoneTexte 123"/>
          <p:cNvSpPr txBox="1"/>
          <p:nvPr/>
        </p:nvSpPr>
        <p:spPr>
          <a:xfrm>
            <a:off x="4133254" y="1299230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CONDE/</a:t>
            </a:r>
          </a:p>
          <a:p>
            <a:r>
              <a:rPr lang="fr-FR" sz="900" dirty="0" smtClean="0"/>
              <a:t>ESCAUT</a:t>
            </a:r>
            <a:endParaRPr lang="fr-FR" sz="900" dirty="0"/>
          </a:p>
        </p:txBody>
      </p:sp>
      <p:sp>
        <p:nvSpPr>
          <p:cNvPr id="125" name="Ellipse 124"/>
          <p:cNvSpPr/>
          <p:nvPr/>
        </p:nvSpPr>
        <p:spPr>
          <a:xfrm>
            <a:off x="3321661" y="34932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Ellipse 125"/>
          <p:cNvSpPr/>
          <p:nvPr/>
        </p:nvSpPr>
        <p:spPr>
          <a:xfrm>
            <a:off x="3070155" y="296434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Ellipse 126"/>
          <p:cNvSpPr/>
          <p:nvPr/>
        </p:nvSpPr>
        <p:spPr>
          <a:xfrm>
            <a:off x="2224264" y="3078760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ZoneTexte 127"/>
          <p:cNvSpPr txBox="1"/>
          <p:nvPr/>
        </p:nvSpPr>
        <p:spPr>
          <a:xfrm>
            <a:off x="1902745" y="3161128"/>
            <a:ext cx="6046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AMIENS</a:t>
            </a:r>
            <a:endParaRPr lang="fr-FR" sz="1000" dirty="0"/>
          </a:p>
        </p:txBody>
      </p:sp>
      <p:sp>
        <p:nvSpPr>
          <p:cNvPr id="129" name="ZoneTexte 128"/>
          <p:cNvSpPr txBox="1"/>
          <p:nvPr/>
        </p:nvSpPr>
        <p:spPr>
          <a:xfrm>
            <a:off x="2950047" y="3489071"/>
            <a:ext cx="4235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HAM</a:t>
            </a:r>
            <a:endParaRPr lang="fr-FR" sz="900" dirty="0"/>
          </a:p>
        </p:txBody>
      </p:sp>
      <p:sp>
        <p:nvSpPr>
          <p:cNvPr id="130" name="ZoneTexte 129"/>
          <p:cNvSpPr txBox="1"/>
          <p:nvPr/>
        </p:nvSpPr>
        <p:spPr>
          <a:xfrm>
            <a:off x="2678536" y="2790720"/>
            <a:ext cx="6431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PERONNE</a:t>
            </a:r>
            <a:endParaRPr lang="fr-FR" sz="900" dirty="0"/>
          </a:p>
        </p:txBody>
      </p:sp>
      <p:grpSp>
        <p:nvGrpSpPr>
          <p:cNvPr id="131" name="Groupe 130"/>
          <p:cNvGrpSpPr/>
          <p:nvPr/>
        </p:nvGrpSpPr>
        <p:grpSpPr>
          <a:xfrm>
            <a:off x="7428885" y="2057336"/>
            <a:ext cx="595035" cy="371750"/>
            <a:chOff x="6799095" y="1355600"/>
            <a:chExt cx="595035" cy="371750"/>
          </a:xfrm>
        </p:grpSpPr>
        <p:grpSp>
          <p:nvGrpSpPr>
            <p:cNvPr id="132" name="Groupe 131"/>
            <p:cNvGrpSpPr/>
            <p:nvPr/>
          </p:nvGrpSpPr>
          <p:grpSpPr>
            <a:xfrm>
              <a:off x="6913386" y="1526209"/>
              <a:ext cx="360040" cy="201141"/>
              <a:chOff x="323528" y="1273721"/>
              <a:chExt cx="360040" cy="201141"/>
            </a:xfrm>
          </p:grpSpPr>
          <p:sp>
            <p:nvSpPr>
              <p:cNvPr id="134" name="Rectangle 133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6" name="Rectangle 135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33" name="ZoneTexte 132"/>
            <p:cNvSpPr txBox="1"/>
            <p:nvPr/>
          </p:nvSpPr>
          <p:spPr>
            <a:xfrm>
              <a:off x="6799095" y="1355600"/>
              <a:ext cx="59503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IV° armée</a:t>
              </a:r>
              <a:endParaRPr lang="fr-FR" sz="800" dirty="0"/>
            </a:p>
          </p:txBody>
        </p:sp>
      </p:grpSp>
      <p:sp>
        <p:nvSpPr>
          <p:cNvPr id="137" name="Ellipse 136"/>
          <p:cNvSpPr/>
          <p:nvPr/>
        </p:nvSpPr>
        <p:spPr>
          <a:xfrm>
            <a:off x="2832795" y="197511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8" name="ZoneTexte 137"/>
          <p:cNvSpPr txBox="1"/>
          <p:nvPr/>
        </p:nvSpPr>
        <p:spPr>
          <a:xfrm>
            <a:off x="2331973" y="1900988"/>
            <a:ext cx="5293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ARRAS</a:t>
            </a:r>
            <a:endParaRPr lang="fr-FR" sz="1000" dirty="0"/>
          </a:p>
        </p:txBody>
      </p:sp>
      <p:grpSp>
        <p:nvGrpSpPr>
          <p:cNvPr id="139" name="Groupe 138"/>
          <p:cNvGrpSpPr/>
          <p:nvPr/>
        </p:nvGrpSpPr>
        <p:grpSpPr>
          <a:xfrm>
            <a:off x="2302112" y="2081644"/>
            <a:ext cx="758541" cy="421721"/>
            <a:chOff x="2968612" y="1194428"/>
            <a:chExt cx="758541" cy="421721"/>
          </a:xfrm>
        </p:grpSpPr>
        <p:pic>
          <p:nvPicPr>
            <p:cNvPr id="140" name="Image 13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464" y="1374158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41" name="ZoneTexte 140"/>
            <p:cNvSpPr txBox="1"/>
            <p:nvPr/>
          </p:nvSpPr>
          <p:spPr>
            <a:xfrm>
              <a:off x="2968612" y="1194428"/>
              <a:ext cx="75854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err="1" smtClean="0"/>
                <a:t>Gpt</a:t>
              </a:r>
              <a:r>
                <a:rPr lang="fr-FR" sz="800" dirty="0"/>
                <a:t> </a:t>
              </a:r>
              <a:r>
                <a:rPr lang="fr-FR" sz="800" dirty="0" smtClean="0"/>
                <a:t>d’AMADE</a:t>
              </a:r>
              <a:endParaRPr lang="fr-FR" sz="800" dirty="0"/>
            </a:p>
          </p:txBody>
        </p:sp>
      </p:grpSp>
      <p:sp>
        <p:nvSpPr>
          <p:cNvPr id="142" name="Ellipse 141"/>
          <p:cNvSpPr/>
          <p:nvPr/>
        </p:nvSpPr>
        <p:spPr>
          <a:xfrm>
            <a:off x="7230687" y="47170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ZoneTexte 142"/>
          <p:cNvSpPr txBox="1"/>
          <p:nvPr/>
        </p:nvSpPr>
        <p:spPr>
          <a:xfrm>
            <a:off x="7266691" y="4557522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VERDUN</a:t>
            </a:r>
            <a:endParaRPr lang="fr-FR" sz="1000" dirty="0"/>
          </a:p>
        </p:txBody>
      </p:sp>
      <p:grpSp>
        <p:nvGrpSpPr>
          <p:cNvPr id="144" name="Groupe 143"/>
          <p:cNvGrpSpPr/>
          <p:nvPr/>
        </p:nvGrpSpPr>
        <p:grpSpPr>
          <a:xfrm>
            <a:off x="7266691" y="3692213"/>
            <a:ext cx="562975" cy="421721"/>
            <a:chOff x="5491058" y="1988284"/>
            <a:chExt cx="562975" cy="421721"/>
          </a:xfrm>
        </p:grpSpPr>
        <p:pic>
          <p:nvPicPr>
            <p:cNvPr id="145" name="Image 14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46" name="ZoneTexte 145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3° armée</a:t>
              </a:r>
              <a:endParaRPr lang="fr-FR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6361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490029" y="1542491"/>
            <a:ext cx="1973943" cy="1146629"/>
          </a:xfrm>
          <a:custGeom>
            <a:avLst/>
            <a:gdLst>
              <a:gd name="connsiteX0" fmla="*/ 0 w 1973943"/>
              <a:gd name="connsiteY0" fmla="*/ 1146629 h 1146629"/>
              <a:gd name="connsiteX1" fmla="*/ 14514 w 1973943"/>
              <a:gd name="connsiteY1" fmla="*/ 957943 h 1146629"/>
              <a:gd name="connsiteX2" fmla="*/ 377371 w 1973943"/>
              <a:gd name="connsiteY2" fmla="*/ 653143 h 1146629"/>
              <a:gd name="connsiteX3" fmla="*/ 957943 w 1973943"/>
              <a:gd name="connsiteY3" fmla="*/ 333829 h 1146629"/>
              <a:gd name="connsiteX4" fmla="*/ 1393371 w 1973943"/>
              <a:gd name="connsiteY4" fmla="*/ 145143 h 1146629"/>
              <a:gd name="connsiteX5" fmla="*/ 1973943 w 1973943"/>
              <a:gd name="connsiteY5" fmla="*/ 0 h 114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3943" h="1146629">
                <a:moveTo>
                  <a:pt x="0" y="1146629"/>
                </a:moveTo>
                <a:lnTo>
                  <a:pt x="14514" y="957943"/>
                </a:lnTo>
                <a:lnTo>
                  <a:pt x="377371" y="653143"/>
                </a:lnTo>
                <a:lnTo>
                  <a:pt x="957943" y="333829"/>
                </a:lnTo>
                <a:lnTo>
                  <a:pt x="1393371" y="145143"/>
                </a:lnTo>
                <a:lnTo>
                  <a:pt x="197394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rme libre 2"/>
          <p:cNvSpPr/>
          <p:nvPr/>
        </p:nvSpPr>
        <p:spPr>
          <a:xfrm>
            <a:off x="1703286" y="2790720"/>
            <a:ext cx="3730171" cy="2699657"/>
          </a:xfrm>
          <a:custGeom>
            <a:avLst/>
            <a:gdLst>
              <a:gd name="connsiteX0" fmla="*/ 3730171 w 3730171"/>
              <a:gd name="connsiteY0" fmla="*/ 0 h 2699657"/>
              <a:gd name="connsiteX1" fmla="*/ 3468914 w 3730171"/>
              <a:gd name="connsiteY1" fmla="*/ 29028 h 2699657"/>
              <a:gd name="connsiteX2" fmla="*/ 3410857 w 3730171"/>
              <a:gd name="connsiteY2" fmla="*/ 174171 h 2699657"/>
              <a:gd name="connsiteX3" fmla="*/ 2612571 w 3730171"/>
              <a:gd name="connsiteY3" fmla="*/ 217714 h 2699657"/>
              <a:gd name="connsiteX4" fmla="*/ 2264228 w 3730171"/>
              <a:gd name="connsiteY4" fmla="*/ 580571 h 2699657"/>
              <a:gd name="connsiteX5" fmla="*/ 2264228 w 3730171"/>
              <a:gd name="connsiteY5" fmla="*/ 754742 h 2699657"/>
              <a:gd name="connsiteX6" fmla="*/ 2177143 w 3730171"/>
              <a:gd name="connsiteY6" fmla="*/ 943428 h 2699657"/>
              <a:gd name="connsiteX7" fmla="*/ 1756228 w 3730171"/>
              <a:gd name="connsiteY7" fmla="*/ 1161142 h 2699657"/>
              <a:gd name="connsiteX8" fmla="*/ 1640114 w 3730171"/>
              <a:gd name="connsiteY8" fmla="*/ 1175657 h 2699657"/>
              <a:gd name="connsiteX9" fmla="*/ 1407886 w 3730171"/>
              <a:gd name="connsiteY9" fmla="*/ 1451428 h 2699657"/>
              <a:gd name="connsiteX10" fmla="*/ 1175657 w 3730171"/>
              <a:gd name="connsiteY10" fmla="*/ 1741714 h 2699657"/>
              <a:gd name="connsiteX11" fmla="*/ 870857 w 3730171"/>
              <a:gd name="connsiteY11" fmla="*/ 1872342 h 2699657"/>
              <a:gd name="connsiteX12" fmla="*/ 682171 w 3730171"/>
              <a:gd name="connsiteY12" fmla="*/ 1959428 h 2699657"/>
              <a:gd name="connsiteX13" fmla="*/ 653143 w 3730171"/>
              <a:gd name="connsiteY13" fmla="*/ 2119085 h 2699657"/>
              <a:gd name="connsiteX14" fmla="*/ 377371 w 3730171"/>
              <a:gd name="connsiteY14" fmla="*/ 2293257 h 2699657"/>
              <a:gd name="connsiteX15" fmla="*/ 261257 w 3730171"/>
              <a:gd name="connsiteY15" fmla="*/ 2409371 h 2699657"/>
              <a:gd name="connsiteX16" fmla="*/ 14514 w 3730171"/>
              <a:gd name="connsiteY16" fmla="*/ 2554514 h 2699657"/>
              <a:gd name="connsiteX17" fmla="*/ 0 w 3730171"/>
              <a:gd name="connsiteY17" fmla="*/ 2699657 h 2699657"/>
              <a:gd name="connsiteX18" fmla="*/ 0 w 3730171"/>
              <a:gd name="connsiteY18" fmla="*/ 2699657 h 269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30171" h="2699657">
                <a:moveTo>
                  <a:pt x="3730171" y="0"/>
                </a:moveTo>
                <a:lnTo>
                  <a:pt x="3468914" y="29028"/>
                </a:lnTo>
                <a:lnTo>
                  <a:pt x="3410857" y="174171"/>
                </a:lnTo>
                <a:lnTo>
                  <a:pt x="2612571" y="217714"/>
                </a:lnTo>
                <a:lnTo>
                  <a:pt x="2264228" y="580571"/>
                </a:lnTo>
                <a:lnTo>
                  <a:pt x="2264228" y="754742"/>
                </a:lnTo>
                <a:lnTo>
                  <a:pt x="2177143" y="943428"/>
                </a:lnTo>
                <a:lnTo>
                  <a:pt x="1756228" y="1161142"/>
                </a:lnTo>
                <a:lnTo>
                  <a:pt x="1640114" y="1175657"/>
                </a:lnTo>
                <a:lnTo>
                  <a:pt x="1407886" y="1451428"/>
                </a:lnTo>
                <a:lnTo>
                  <a:pt x="1175657" y="1741714"/>
                </a:lnTo>
                <a:lnTo>
                  <a:pt x="870857" y="1872342"/>
                </a:lnTo>
                <a:lnTo>
                  <a:pt x="682171" y="1959428"/>
                </a:lnTo>
                <a:lnTo>
                  <a:pt x="653143" y="2119085"/>
                </a:lnTo>
                <a:lnTo>
                  <a:pt x="377371" y="2293257"/>
                </a:lnTo>
                <a:lnTo>
                  <a:pt x="261257" y="2409371"/>
                </a:lnTo>
                <a:lnTo>
                  <a:pt x="14514" y="2554514"/>
                </a:lnTo>
                <a:lnTo>
                  <a:pt x="0" y="2699657"/>
                </a:lnTo>
                <a:lnTo>
                  <a:pt x="0" y="269965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3096657" y="4009920"/>
            <a:ext cx="3744686" cy="1538514"/>
          </a:xfrm>
          <a:custGeom>
            <a:avLst/>
            <a:gdLst>
              <a:gd name="connsiteX0" fmla="*/ 0 w 3744686"/>
              <a:gd name="connsiteY0" fmla="*/ 290285 h 1538514"/>
              <a:gd name="connsiteX1" fmla="*/ 246743 w 3744686"/>
              <a:gd name="connsiteY1" fmla="*/ 377371 h 1538514"/>
              <a:gd name="connsiteX2" fmla="*/ 667657 w 3744686"/>
              <a:gd name="connsiteY2" fmla="*/ 391885 h 1538514"/>
              <a:gd name="connsiteX3" fmla="*/ 1030515 w 3744686"/>
              <a:gd name="connsiteY3" fmla="*/ 406400 h 1538514"/>
              <a:gd name="connsiteX4" fmla="*/ 1422400 w 3744686"/>
              <a:gd name="connsiteY4" fmla="*/ 362857 h 1538514"/>
              <a:gd name="connsiteX5" fmla="*/ 1770743 w 3744686"/>
              <a:gd name="connsiteY5" fmla="*/ 333828 h 1538514"/>
              <a:gd name="connsiteX6" fmla="*/ 1886857 w 3744686"/>
              <a:gd name="connsiteY6" fmla="*/ 246742 h 1538514"/>
              <a:gd name="connsiteX7" fmla="*/ 2090057 w 3744686"/>
              <a:gd name="connsiteY7" fmla="*/ 130628 h 1538514"/>
              <a:gd name="connsiteX8" fmla="*/ 2264229 w 3744686"/>
              <a:gd name="connsiteY8" fmla="*/ 0 h 1538514"/>
              <a:gd name="connsiteX9" fmla="*/ 2728686 w 3744686"/>
              <a:gd name="connsiteY9" fmla="*/ 58057 h 1538514"/>
              <a:gd name="connsiteX10" fmla="*/ 3004457 w 3744686"/>
              <a:gd name="connsiteY10" fmla="*/ 72571 h 1538514"/>
              <a:gd name="connsiteX11" fmla="*/ 3149600 w 3744686"/>
              <a:gd name="connsiteY11" fmla="*/ 319314 h 1538514"/>
              <a:gd name="connsiteX12" fmla="*/ 3367315 w 3744686"/>
              <a:gd name="connsiteY12" fmla="*/ 566057 h 1538514"/>
              <a:gd name="connsiteX13" fmla="*/ 3468915 w 3744686"/>
              <a:gd name="connsiteY13" fmla="*/ 1001485 h 1538514"/>
              <a:gd name="connsiteX14" fmla="*/ 3744686 w 3744686"/>
              <a:gd name="connsiteY14" fmla="*/ 1538514 h 1538514"/>
              <a:gd name="connsiteX15" fmla="*/ 3744686 w 3744686"/>
              <a:gd name="connsiteY15" fmla="*/ 1538514 h 1538514"/>
              <a:gd name="connsiteX16" fmla="*/ 3744686 w 3744686"/>
              <a:gd name="connsiteY16" fmla="*/ 1538514 h 1538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44686" h="1538514">
                <a:moveTo>
                  <a:pt x="0" y="290285"/>
                </a:moveTo>
                <a:lnTo>
                  <a:pt x="246743" y="377371"/>
                </a:lnTo>
                <a:lnTo>
                  <a:pt x="667657" y="391885"/>
                </a:lnTo>
                <a:lnTo>
                  <a:pt x="1030515" y="406400"/>
                </a:lnTo>
                <a:lnTo>
                  <a:pt x="1422400" y="362857"/>
                </a:lnTo>
                <a:lnTo>
                  <a:pt x="1770743" y="333828"/>
                </a:lnTo>
                <a:lnTo>
                  <a:pt x="1886857" y="246742"/>
                </a:lnTo>
                <a:lnTo>
                  <a:pt x="2090057" y="130628"/>
                </a:lnTo>
                <a:lnTo>
                  <a:pt x="2264229" y="0"/>
                </a:lnTo>
                <a:lnTo>
                  <a:pt x="2728686" y="58057"/>
                </a:lnTo>
                <a:lnTo>
                  <a:pt x="3004457" y="72571"/>
                </a:lnTo>
                <a:lnTo>
                  <a:pt x="3149600" y="319314"/>
                </a:lnTo>
                <a:lnTo>
                  <a:pt x="3367315" y="566057"/>
                </a:lnTo>
                <a:lnTo>
                  <a:pt x="3468915" y="1001485"/>
                </a:lnTo>
                <a:lnTo>
                  <a:pt x="3744686" y="1538514"/>
                </a:lnTo>
                <a:lnTo>
                  <a:pt x="3744686" y="1538514"/>
                </a:lnTo>
                <a:lnTo>
                  <a:pt x="3744686" y="15385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orme libre 4"/>
          <p:cNvSpPr/>
          <p:nvPr/>
        </p:nvSpPr>
        <p:spPr>
          <a:xfrm>
            <a:off x="4098143" y="4416320"/>
            <a:ext cx="1930400" cy="1001485"/>
          </a:xfrm>
          <a:custGeom>
            <a:avLst/>
            <a:gdLst>
              <a:gd name="connsiteX0" fmla="*/ 0 w 1930400"/>
              <a:gd name="connsiteY0" fmla="*/ 0 h 1001485"/>
              <a:gd name="connsiteX1" fmla="*/ 348343 w 1930400"/>
              <a:gd name="connsiteY1" fmla="*/ 188685 h 1001485"/>
              <a:gd name="connsiteX2" fmla="*/ 667657 w 1930400"/>
              <a:gd name="connsiteY2" fmla="*/ 188685 h 1001485"/>
              <a:gd name="connsiteX3" fmla="*/ 928914 w 1930400"/>
              <a:gd name="connsiteY3" fmla="*/ 304800 h 1001485"/>
              <a:gd name="connsiteX4" fmla="*/ 1248229 w 1930400"/>
              <a:gd name="connsiteY4" fmla="*/ 478971 h 1001485"/>
              <a:gd name="connsiteX5" fmla="*/ 1727200 w 1930400"/>
              <a:gd name="connsiteY5" fmla="*/ 1001485 h 1001485"/>
              <a:gd name="connsiteX6" fmla="*/ 1930400 w 1930400"/>
              <a:gd name="connsiteY6" fmla="*/ 1001485 h 1001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30400" h="1001485">
                <a:moveTo>
                  <a:pt x="0" y="0"/>
                </a:moveTo>
                <a:lnTo>
                  <a:pt x="348343" y="188685"/>
                </a:lnTo>
                <a:lnTo>
                  <a:pt x="667657" y="188685"/>
                </a:lnTo>
                <a:lnTo>
                  <a:pt x="928914" y="304800"/>
                </a:lnTo>
                <a:lnTo>
                  <a:pt x="1248229" y="478971"/>
                </a:lnTo>
                <a:lnTo>
                  <a:pt x="1727200" y="1001485"/>
                </a:lnTo>
                <a:lnTo>
                  <a:pt x="1930400" y="100148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4896429" y="4322720"/>
            <a:ext cx="1030514" cy="725715"/>
          </a:xfrm>
          <a:custGeom>
            <a:avLst/>
            <a:gdLst>
              <a:gd name="connsiteX0" fmla="*/ 0 w 1030514"/>
              <a:gd name="connsiteY0" fmla="*/ 0 h 725715"/>
              <a:gd name="connsiteX1" fmla="*/ 203200 w 1030514"/>
              <a:gd name="connsiteY1" fmla="*/ 72572 h 725715"/>
              <a:gd name="connsiteX2" fmla="*/ 435428 w 1030514"/>
              <a:gd name="connsiteY2" fmla="*/ 72572 h 725715"/>
              <a:gd name="connsiteX3" fmla="*/ 696685 w 1030514"/>
              <a:gd name="connsiteY3" fmla="*/ 203200 h 725715"/>
              <a:gd name="connsiteX4" fmla="*/ 827314 w 1030514"/>
              <a:gd name="connsiteY4" fmla="*/ 377372 h 725715"/>
              <a:gd name="connsiteX5" fmla="*/ 856343 w 1030514"/>
              <a:gd name="connsiteY5" fmla="*/ 522515 h 725715"/>
              <a:gd name="connsiteX6" fmla="*/ 1030514 w 1030514"/>
              <a:gd name="connsiteY6" fmla="*/ 725715 h 72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514" h="725715">
                <a:moveTo>
                  <a:pt x="0" y="0"/>
                </a:moveTo>
                <a:lnTo>
                  <a:pt x="203200" y="72572"/>
                </a:lnTo>
                <a:lnTo>
                  <a:pt x="435428" y="72572"/>
                </a:lnTo>
                <a:lnTo>
                  <a:pt x="696685" y="203200"/>
                </a:lnTo>
                <a:lnTo>
                  <a:pt x="827314" y="377372"/>
                </a:lnTo>
                <a:lnTo>
                  <a:pt x="856343" y="522515"/>
                </a:lnTo>
                <a:lnTo>
                  <a:pt x="1030514" y="72571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3353407" y="4861417"/>
            <a:ext cx="957943" cy="551543"/>
          </a:xfrm>
          <a:custGeom>
            <a:avLst/>
            <a:gdLst>
              <a:gd name="connsiteX0" fmla="*/ 957943 w 957943"/>
              <a:gd name="connsiteY0" fmla="*/ 43543 h 551543"/>
              <a:gd name="connsiteX1" fmla="*/ 827315 w 957943"/>
              <a:gd name="connsiteY1" fmla="*/ 0 h 551543"/>
              <a:gd name="connsiteX2" fmla="*/ 624115 w 957943"/>
              <a:gd name="connsiteY2" fmla="*/ 58057 h 551543"/>
              <a:gd name="connsiteX3" fmla="*/ 522515 w 957943"/>
              <a:gd name="connsiteY3" fmla="*/ 29028 h 551543"/>
              <a:gd name="connsiteX4" fmla="*/ 290286 w 957943"/>
              <a:gd name="connsiteY4" fmla="*/ 29028 h 551543"/>
              <a:gd name="connsiteX5" fmla="*/ 130629 w 957943"/>
              <a:gd name="connsiteY5" fmla="*/ 116114 h 551543"/>
              <a:gd name="connsiteX6" fmla="*/ 116115 w 957943"/>
              <a:gd name="connsiteY6" fmla="*/ 319314 h 551543"/>
              <a:gd name="connsiteX7" fmla="*/ 58058 w 957943"/>
              <a:gd name="connsiteY7" fmla="*/ 435428 h 551543"/>
              <a:gd name="connsiteX8" fmla="*/ 0 w 957943"/>
              <a:gd name="connsiteY8" fmla="*/ 551543 h 5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7943" h="551543">
                <a:moveTo>
                  <a:pt x="957943" y="43543"/>
                </a:moveTo>
                <a:lnTo>
                  <a:pt x="827315" y="0"/>
                </a:lnTo>
                <a:lnTo>
                  <a:pt x="624115" y="58057"/>
                </a:lnTo>
                <a:lnTo>
                  <a:pt x="522515" y="29028"/>
                </a:lnTo>
                <a:lnTo>
                  <a:pt x="290286" y="29028"/>
                </a:lnTo>
                <a:lnTo>
                  <a:pt x="130629" y="116114"/>
                </a:lnTo>
                <a:lnTo>
                  <a:pt x="116115" y="319314"/>
                </a:lnTo>
                <a:lnTo>
                  <a:pt x="58058" y="435428"/>
                </a:lnTo>
                <a:lnTo>
                  <a:pt x="0" y="55154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2332843" y="5128654"/>
            <a:ext cx="3867150" cy="1157287"/>
          </a:xfrm>
          <a:custGeom>
            <a:avLst/>
            <a:gdLst>
              <a:gd name="connsiteX0" fmla="*/ 0 w 3867150"/>
              <a:gd name="connsiteY0" fmla="*/ 819150 h 1157287"/>
              <a:gd name="connsiteX1" fmla="*/ 166688 w 3867150"/>
              <a:gd name="connsiteY1" fmla="*/ 881062 h 1157287"/>
              <a:gd name="connsiteX2" fmla="*/ 214313 w 3867150"/>
              <a:gd name="connsiteY2" fmla="*/ 881062 h 1157287"/>
              <a:gd name="connsiteX3" fmla="*/ 200025 w 3867150"/>
              <a:gd name="connsiteY3" fmla="*/ 823912 h 1157287"/>
              <a:gd name="connsiteX4" fmla="*/ 90488 w 3867150"/>
              <a:gd name="connsiteY4" fmla="*/ 776287 h 1157287"/>
              <a:gd name="connsiteX5" fmla="*/ 138113 w 3867150"/>
              <a:gd name="connsiteY5" fmla="*/ 723900 h 1157287"/>
              <a:gd name="connsiteX6" fmla="*/ 495300 w 3867150"/>
              <a:gd name="connsiteY6" fmla="*/ 604837 h 1157287"/>
              <a:gd name="connsiteX7" fmla="*/ 604838 w 3867150"/>
              <a:gd name="connsiteY7" fmla="*/ 600075 h 1157287"/>
              <a:gd name="connsiteX8" fmla="*/ 604838 w 3867150"/>
              <a:gd name="connsiteY8" fmla="*/ 547687 h 1157287"/>
              <a:gd name="connsiteX9" fmla="*/ 538163 w 3867150"/>
              <a:gd name="connsiteY9" fmla="*/ 538162 h 1157287"/>
              <a:gd name="connsiteX10" fmla="*/ 642938 w 3867150"/>
              <a:gd name="connsiteY10" fmla="*/ 447675 h 1157287"/>
              <a:gd name="connsiteX11" fmla="*/ 709613 w 3867150"/>
              <a:gd name="connsiteY11" fmla="*/ 495300 h 1157287"/>
              <a:gd name="connsiteX12" fmla="*/ 733425 w 3867150"/>
              <a:gd name="connsiteY12" fmla="*/ 519112 h 1157287"/>
              <a:gd name="connsiteX13" fmla="*/ 814388 w 3867150"/>
              <a:gd name="connsiteY13" fmla="*/ 500062 h 1157287"/>
              <a:gd name="connsiteX14" fmla="*/ 833438 w 3867150"/>
              <a:gd name="connsiteY14" fmla="*/ 452437 h 1157287"/>
              <a:gd name="connsiteX15" fmla="*/ 871538 w 3867150"/>
              <a:gd name="connsiteY15" fmla="*/ 466725 h 1157287"/>
              <a:gd name="connsiteX16" fmla="*/ 919163 w 3867150"/>
              <a:gd name="connsiteY16" fmla="*/ 423862 h 1157287"/>
              <a:gd name="connsiteX17" fmla="*/ 895350 w 3867150"/>
              <a:gd name="connsiteY17" fmla="*/ 319087 h 1157287"/>
              <a:gd name="connsiteX18" fmla="*/ 923925 w 3867150"/>
              <a:gd name="connsiteY18" fmla="*/ 290512 h 1157287"/>
              <a:gd name="connsiteX19" fmla="*/ 1023938 w 3867150"/>
              <a:gd name="connsiteY19" fmla="*/ 290512 h 1157287"/>
              <a:gd name="connsiteX20" fmla="*/ 1066800 w 3867150"/>
              <a:gd name="connsiteY20" fmla="*/ 290512 h 1157287"/>
              <a:gd name="connsiteX21" fmla="*/ 1085850 w 3867150"/>
              <a:gd name="connsiteY21" fmla="*/ 314325 h 1157287"/>
              <a:gd name="connsiteX22" fmla="*/ 1066800 w 3867150"/>
              <a:gd name="connsiteY22" fmla="*/ 347662 h 1157287"/>
              <a:gd name="connsiteX23" fmla="*/ 1004888 w 3867150"/>
              <a:gd name="connsiteY23" fmla="*/ 347662 h 1157287"/>
              <a:gd name="connsiteX24" fmla="*/ 1009650 w 3867150"/>
              <a:gd name="connsiteY24" fmla="*/ 423862 h 1157287"/>
              <a:gd name="connsiteX25" fmla="*/ 1147763 w 3867150"/>
              <a:gd name="connsiteY25" fmla="*/ 414337 h 1157287"/>
              <a:gd name="connsiteX26" fmla="*/ 1185863 w 3867150"/>
              <a:gd name="connsiteY26" fmla="*/ 442912 h 1157287"/>
              <a:gd name="connsiteX27" fmla="*/ 1238250 w 3867150"/>
              <a:gd name="connsiteY27" fmla="*/ 423862 h 1157287"/>
              <a:gd name="connsiteX28" fmla="*/ 1252538 w 3867150"/>
              <a:gd name="connsiteY28" fmla="*/ 352425 h 1157287"/>
              <a:gd name="connsiteX29" fmla="*/ 1295400 w 3867150"/>
              <a:gd name="connsiteY29" fmla="*/ 347662 h 1157287"/>
              <a:gd name="connsiteX30" fmla="*/ 1309688 w 3867150"/>
              <a:gd name="connsiteY30" fmla="*/ 390525 h 1157287"/>
              <a:gd name="connsiteX31" fmla="*/ 1319213 w 3867150"/>
              <a:gd name="connsiteY31" fmla="*/ 423862 h 1157287"/>
              <a:gd name="connsiteX32" fmla="*/ 1362075 w 3867150"/>
              <a:gd name="connsiteY32" fmla="*/ 357187 h 1157287"/>
              <a:gd name="connsiteX33" fmla="*/ 1409700 w 3867150"/>
              <a:gd name="connsiteY33" fmla="*/ 352425 h 1157287"/>
              <a:gd name="connsiteX34" fmla="*/ 1466850 w 3867150"/>
              <a:gd name="connsiteY34" fmla="*/ 400050 h 1157287"/>
              <a:gd name="connsiteX35" fmla="*/ 1514475 w 3867150"/>
              <a:gd name="connsiteY35" fmla="*/ 361950 h 1157287"/>
              <a:gd name="connsiteX36" fmla="*/ 1585913 w 3867150"/>
              <a:gd name="connsiteY36" fmla="*/ 371475 h 1157287"/>
              <a:gd name="connsiteX37" fmla="*/ 1614488 w 3867150"/>
              <a:gd name="connsiteY37" fmla="*/ 300037 h 1157287"/>
              <a:gd name="connsiteX38" fmla="*/ 1657350 w 3867150"/>
              <a:gd name="connsiteY38" fmla="*/ 252412 h 1157287"/>
              <a:gd name="connsiteX39" fmla="*/ 1657350 w 3867150"/>
              <a:gd name="connsiteY39" fmla="*/ 190500 h 1157287"/>
              <a:gd name="connsiteX40" fmla="*/ 1695450 w 3867150"/>
              <a:gd name="connsiteY40" fmla="*/ 161925 h 1157287"/>
              <a:gd name="connsiteX41" fmla="*/ 1790700 w 3867150"/>
              <a:gd name="connsiteY41" fmla="*/ 142875 h 1157287"/>
              <a:gd name="connsiteX42" fmla="*/ 1852613 w 3867150"/>
              <a:gd name="connsiteY42" fmla="*/ 90487 h 1157287"/>
              <a:gd name="connsiteX43" fmla="*/ 1914525 w 3867150"/>
              <a:gd name="connsiteY43" fmla="*/ 85725 h 1157287"/>
              <a:gd name="connsiteX44" fmla="*/ 1985963 w 3867150"/>
              <a:gd name="connsiteY44" fmla="*/ 100012 h 1157287"/>
              <a:gd name="connsiteX45" fmla="*/ 2071688 w 3867150"/>
              <a:gd name="connsiteY45" fmla="*/ 66675 h 1157287"/>
              <a:gd name="connsiteX46" fmla="*/ 2109788 w 3867150"/>
              <a:gd name="connsiteY46" fmla="*/ 19050 h 1157287"/>
              <a:gd name="connsiteX47" fmla="*/ 2200275 w 3867150"/>
              <a:gd name="connsiteY47" fmla="*/ 0 h 1157287"/>
              <a:gd name="connsiteX48" fmla="*/ 2328863 w 3867150"/>
              <a:gd name="connsiteY48" fmla="*/ 47625 h 1157287"/>
              <a:gd name="connsiteX49" fmla="*/ 2566988 w 3867150"/>
              <a:gd name="connsiteY49" fmla="*/ 66675 h 1157287"/>
              <a:gd name="connsiteX50" fmla="*/ 2652713 w 3867150"/>
              <a:gd name="connsiteY50" fmla="*/ 109537 h 1157287"/>
              <a:gd name="connsiteX51" fmla="*/ 2747963 w 3867150"/>
              <a:gd name="connsiteY51" fmla="*/ 95250 h 1157287"/>
              <a:gd name="connsiteX52" fmla="*/ 2886075 w 3867150"/>
              <a:gd name="connsiteY52" fmla="*/ 142875 h 1157287"/>
              <a:gd name="connsiteX53" fmla="*/ 2981325 w 3867150"/>
              <a:gd name="connsiteY53" fmla="*/ 133350 h 1157287"/>
              <a:gd name="connsiteX54" fmla="*/ 3052763 w 3867150"/>
              <a:gd name="connsiteY54" fmla="*/ 233362 h 1157287"/>
              <a:gd name="connsiteX55" fmla="*/ 3224213 w 3867150"/>
              <a:gd name="connsiteY55" fmla="*/ 280987 h 1157287"/>
              <a:gd name="connsiteX56" fmla="*/ 3352800 w 3867150"/>
              <a:gd name="connsiteY56" fmla="*/ 400050 h 1157287"/>
              <a:gd name="connsiteX57" fmla="*/ 3467100 w 3867150"/>
              <a:gd name="connsiteY57" fmla="*/ 585787 h 1157287"/>
              <a:gd name="connsiteX58" fmla="*/ 3571875 w 3867150"/>
              <a:gd name="connsiteY58" fmla="*/ 652462 h 1157287"/>
              <a:gd name="connsiteX59" fmla="*/ 3619500 w 3867150"/>
              <a:gd name="connsiteY59" fmla="*/ 766762 h 1157287"/>
              <a:gd name="connsiteX60" fmla="*/ 3700463 w 3867150"/>
              <a:gd name="connsiteY60" fmla="*/ 866775 h 1157287"/>
              <a:gd name="connsiteX61" fmla="*/ 3705225 w 3867150"/>
              <a:gd name="connsiteY61" fmla="*/ 947737 h 1157287"/>
              <a:gd name="connsiteX62" fmla="*/ 3733800 w 3867150"/>
              <a:gd name="connsiteY62" fmla="*/ 1057275 h 1157287"/>
              <a:gd name="connsiteX63" fmla="*/ 3867150 w 3867150"/>
              <a:gd name="connsiteY63" fmla="*/ 1157287 h 1157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867150" h="1157287">
                <a:moveTo>
                  <a:pt x="0" y="819150"/>
                </a:moveTo>
                <a:lnTo>
                  <a:pt x="166688" y="881062"/>
                </a:lnTo>
                <a:lnTo>
                  <a:pt x="214313" y="881062"/>
                </a:lnTo>
                <a:lnTo>
                  <a:pt x="200025" y="823912"/>
                </a:lnTo>
                <a:lnTo>
                  <a:pt x="90488" y="776287"/>
                </a:lnTo>
                <a:lnTo>
                  <a:pt x="138113" y="723900"/>
                </a:lnTo>
                <a:lnTo>
                  <a:pt x="495300" y="604837"/>
                </a:lnTo>
                <a:lnTo>
                  <a:pt x="604838" y="600075"/>
                </a:lnTo>
                <a:lnTo>
                  <a:pt x="604838" y="547687"/>
                </a:lnTo>
                <a:lnTo>
                  <a:pt x="538163" y="538162"/>
                </a:lnTo>
                <a:lnTo>
                  <a:pt x="642938" y="447675"/>
                </a:lnTo>
                <a:lnTo>
                  <a:pt x="709613" y="495300"/>
                </a:lnTo>
                <a:lnTo>
                  <a:pt x="733425" y="519112"/>
                </a:lnTo>
                <a:lnTo>
                  <a:pt x="814388" y="500062"/>
                </a:lnTo>
                <a:lnTo>
                  <a:pt x="833438" y="452437"/>
                </a:lnTo>
                <a:lnTo>
                  <a:pt x="871538" y="466725"/>
                </a:lnTo>
                <a:lnTo>
                  <a:pt x="919163" y="423862"/>
                </a:lnTo>
                <a:lnTo>
                  <a:pt x="895350" y="319087"/>
                </a:lnTo>
                <a:lnTo>
                  <a:pt x="923925" y="290512"/>
                </a:lnTo>
                <a:lnTo>
                  <a:pt x="1023938" y="290512"/>
                </a:lnTo>
                <a:lnTo>
                  <a:pt x="1066800" y="290512"/>
                </a:lnTo>
                <a:lnTo>
                  <a:pt x="1085850" y="314325"/>
                </a:lnTo>
                <a:lnTo>
                  <a:pt x="1066800" y="347662"/>
                </a:lnTo>
                <a:lnTo>
                  <a:pt x="1004888" y="347662"/>
                </a:lnTo>
                <a:lnTo>
                  <a:pt x="1009650" y="423862"/>
                </a:lnTo>
                <a:lnTo>
                  <a:pt x="1147763" y="414337"/>
                </a:lnTo>
                <a:lnTo>
                  <a:pt x="1185863" y="442912"/>
                </a:lnTo>
                <a:lnTo>
                  <a:pt x="1238250" y="423862"/>
                </a:lnTo>
                <a:lnTo>
                  <a:pt x="1252538" y="352425"/>
                </a:lnTo>
                <a:lnTo>
                  <a:pt x="1295400" y="347662"/>
                </a:lnTo>
                <a:lnTo>
                  <a:pt x="1309688" y="390525"/>
                </a:lnTo>
                <a:lnTo>
                  <a:pt x="1319213" y="423862"/>
                </a:lnTo>
                <a:lnTo>
                  <a:pt x="1362075" y="357187"/>
                </a:lnTo>
                <a:lnTo>
                  <a:pt x="1409700" y="352425"/>
                </a:lnTo>
                <a:lnTo>
                  <a:pt x="1466850" y="400050"/>
                </a:lnTo>
                <a:lnTo>
                  <a:pt x="1514475" y="361950"/>
                </a:lnTo>
                <a:lnTo>
                  <a:pt x="1585913" y="371475"/>
                </a:lnTo>
                <a:lnTo>
                  <a:pt x="1614488" y="300037"/>
                </a:lnTo>
                <a:lnTo>
                  <a:pt x="1657350" y="252412"/>
                </a:lnTo>
                <a:lnTo>
                  <a:pt x="1657350" y="190500"/>
                </a:lnTo>
                <a:lnTo>
                  <a:pt x="1695450" y="161925"/>
                </a:lnTo>
                <a:lnTo>
                  <a:pt x="1790700" y="142875"/>
                </a:lnTo>
                <a:lnTo>
                  <a:pt x="1852613" y="90487"/>
                </a:lnTo>
                <a:lnTo>
                  <a:pt x="1914525" y="85725"/>
                </a:lnTo>
                <a:lnTo>
                  <a:pt x="1985963" y="100012"/>
                </a:lnTo>
                <a:lnTo>
                  <a:pt x="2071688" y="66675"/>
                </a:lnTo>
                <a:lnTo>
                  <a:pt x="2109788" y="19050"/>
                </a:lnTo>
                <a:lnTo>
                  <a:pt x="2200275" y="0"/>
                </a:lnTo>
                <a:lnTo>
                  <a:pt x="2328863" y="47625"/>
                </a:lnTo>
                <a:lnTo>
                  <a:pt x="2566988" y="66675"/>
                </a:lnTo>
                <a:lnTo>
                  <a:pt x="2652713" y="109537"/>
                </a:lnTo>
                <a:lnTo>
                  <a:pt x="2747963" y="95250"/>
                </a:lnTo>
                <a:lnTo>
                  <a:pt x="2886075" y="142875"/>
                </a:lnTo>
                <a:lnTo>
                  <a:pt x="2981325" y="133350"/>
                </a:lnTo>
                <a:lnTo>
                  <a:pt x="3052763" y="233362"/>
                </a:lnTo>
                <a:lnTo>
                  <a:pt x="3224213" y="280987"/>
                </a:lnTo>
                <a:lnTo>
                  <a:pt x="3352800" y="400050"/>
                </a:lnTo>
                <a:lnTo>
                  <a:pt x="3467100" y="585787"/>
                </a:lnTo>
                <a:lnTo>
                  <a:pt x="3571875" y="652462"/>
                </a:lnTo>
                <a:lnTo>
                  <a:pt x="3619500" y="766762"/>
                </a:lnTo>
                <a:lnTo>
                  <a:pt x="3700463" y="866775"/>
                </a:lnTo>
                <a:lnTo>
                  <a:pt x="3705225" y="947737"/>
                </a:lnTo>
                <a:lnTo>
                  <a:pt x="3733800" y="1057275"/>
                </a:lnTo>
                <a:lnTo>
                  <a:pt x="3867150" y="115728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3499656" y="5566804"/>
            <a:ext cx="1500187" cy="333375"/>
          </a:xfrm>
          <a:custGeom>
            <a:avLst/>
            <a:gdLst>
              <a:gd name="connsiteX0" fmla="*/ 0 w 1500187"/>
              <a:gd name="connsiteY0" fmla="*/ 0 h 333375"/>
              <a:gd name="connsiteX1" fmla="*/ 61912 w 1500187"/>
              <a:gd name="connsiteY1" fmla="*/ 71437 h 333375"/>
              <a:gd name="connsiteX2" fmla="*/ 85725 w 1500187"/>
              <a:gd name="connsiteY2" fmla="*/ 138112 h 333375"/>
              <a:gd name="connsiteX3" fmla="*/ 176212 w 1500187"/>
              <a:gd name="connsiteY3" fmla="*/ 152400 h 333375"/>
              <a:gd name="connsiteX4" fmla="*/ 276225 w 1500187"/>
              <a:gd name="connsiteY4" fmla="*/ 157162 h 333375"/>
              <a:gd name="connsiteX5" fmla="*/ 404812 w 1500187"/>
              <a:gd name="connsiteY5" fmla="*/ 228600 h 333375"/>
              <a:gd name="connsiteX6" fmla="*/ 566737 w 1500187"/>
              <a:gd name="connsiteY6" fmla="*/ 209550 h 333375"/>
              <a:gd name="connsiteX7" fmla="*/ 647700 w 1500187"/>
              <a:gd name="connsiteY7" fmla="*/ 252412 h 333375"/>
              <a:gd name="connsiteX8" fmla="*/ 704850 w 1500187"/>
              <a:gd name="connsiteY8" fmla="*/ 233362 h 333375"/>
              <a:gd name="connsiteX9" fmla="*/ 766762 w 1500187"/>
              <a:gd name="connsiteY9" fmla="*/ 252412 h 333375"/>
              <a:gd name="connsiteX10" fmla="*/ 838200 w 1500187"/>
              <a:gd name="connsiteY10" fmla="*/ 252412 h 333375"/>
              <a:gd name="connsiteX11" fmla="*/ 971550 w 1500187"/>
              <a:gd name="connsiteY11" fmla="*/ 266700 h 333375"/>
              <a:gd name="connsiteX12" fmla="*/ 1085850 w 1500187"/>
              <a:gd name="connsiteY12" fmla="*/ 285750 h 333375"/>
              <a:gd name="connsiteX13" fmla="*/ 1233487 w 1500187"/>
              <a:gd name="connsiteY13" fmla="*/ 333375 h 333375"/>
              <a:gd name="connsiteX14" fmla="*/ 1500187 w 1500187"/>
              <a:gd name="connsiteY14" fmla="*/ 314325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00187" h="333375">
                <a:moveTo>
                  <a:pt x="0" y="0"/>
                </a:moveTo>
                <a:lnTo>
                  <a:pt x="61912" y="71437"/>
                </a:lnTo>
                <a:lnTo>
                  <a:pt x="85725" y="138112"/>
                </a:lnTo>
                <a:lnTo>
                  <a:pt x="176212" y="152400"/>
                </a:lnTo>
                <a:lnTo>
                  <a:pt x="276225" y="157162"/>
                </a:lnTo>
                <a:lnTo>
                  <a:pt x="404812" y="228600"/>
                </a:lnTo>
                <a:lnTo>
                  <a:pt x="566737" y="209550"/>
                </a:lnTo>
                <a:lnTo>
                  <a:pt x="647700" y="252412"/>
                </a:lnTo>
                <a:lnTo>
                  <a:pt x="704850" y="233362"/>
                </a:lnTo>
                <a:lnTo>
                  <a:pt x="766762" y="252412"/>
                </a:lnTo>
                <a:lnTo>
                  <a:pt x="838200" y="252412"/>
                </a:lnTo>
                <a:lnTo>
                  <a:pt x="971550" y="266700"/>
                </a:lnTo>
                <a:lnTo>
                  <a:pt x="1085850" y="285750"/>
                </a:lnTo>
                <a:lnTo>
                  <a:pt x="1233487" y="333375"/>
                </a:lnTo>
                <a:lnTo>
                  <a:pt x="1500187" y="31432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libre 9"/>
          <p:cNvSpPr/>
          <p:nvPr/>
        </p:nvSpPr>
        <p:spPr>
          <a:xfrm>
            <a:off x="3051981" y="5647766"/>
            <a:ext cx="1581150" cy="561975"/>
          </a:xfrm>
          <a:custGeom>
            <a:avLst/>
            <a:gdLst>
              <a:gd name="connsiteX0" fmla="*/ 0 w 1581150"/>
              <a:gd name="connsiteY0" fmla="*/ 0 h 561975"/>
              <a:gd name="connsiteX1" fmla="*/ 19050 w 1581150"/>
              <a:gd name="connsiteY1" fmla="*/ 142875 h 561975"/>
              <a:gd name="connsiteX2" fmla="*/ 138112 w 1581150"/>
              <a:gd name="connsiteY2" fmla="*/ 195263 h 561975"/>
              <a:gd name="connsiteX3" fmla="*/ 142875 w 1581150"/>
              <a:gd name="connsiteY3" fmla="*/ 276225 h 561975"/>
              <a:gd name="connsiteX4" fmla="*/ 223837 w 1581150"/>
              <a:gd name="connsiteY4" fmla="*/ 285750 h 561975"/>
              <a:gd name="connsiteX5" fmla="*/ 357187 w 1581150"/>
              <a:gd name="connsiteY5" fmla="*/ 295275 h 561975"/>
              <a:gd name="connsiteX6" fmla="*/ 461962 w 1581150"/>
              <a:gd name="connsiteY6" fmla="*/ 276225 h 561975"/>
              <a:gd name="connsiteX7" fmla="*/ 595312 w 1581150"/>
              <a:gd name="connsiteY7" fmla="*/ 285750 h 561975"/>
              <a:gd name="connsiteX8" fmla="*/ 700087 w 1581150"/>
              <a:gd name="connsiteY8" fmla="*/ 285750 h 561975"/>
              <a:gd name="connsiteX9" fmla="*/ 809625 w 1581150"/>
              <a:gd name="connsiteY9" fmla="*/ 352425 h 561975"/>
              <a:gd name="connsiteX10" fmla="*/ 928687 w 1581150"/>
              <a:gd name="connsiteY10" fmla="*/ 376238 h 561975"/>
              <a:gd name="connsiteX11" fmla="*/ 1019175 w 1581150"/>
              <a:gd name="connsiteY11" fmla="*/ 323850 h 561975"/>
              <a:gd name="connsiteX12" fmla="*/ 1104900 w 1581150"/>
              <a:gd name="connsiteY12" fmla="*/ 342900 h 561975"/>
              <a:gd name="connsiteX13" fmla="*/ 1162050 w 1581150"/>
              <a:gd name="connsiteY13" fmla="*/ 442913 h 561975"/>
              <a:gd name="connsiteX14" fmla="*/ 1243012 w 1581150"/>
              <a:gd name="connsiteY14" fmla="*/ 471488 h 561975"/>
              <a:gd name="connsiteX15" fmla="*/ 1323975 w 1581150"/>
              <a:gd name="connsiteY15" fmla="*/ 490538 h 561975"/>
              <a:gd name="connsiteX16" fmla="*/ 1381125 w 1581150"/>
              <a:gd name="connsiteY16" fmla="*/ 561975 h 561975"/>
              <a:gd name="connsiteX17" fmla="*/ 1466850 w 1581150"/>
              <a:gd name="connsiteY17" fmla="*/ 538163 h 561975"/>
              <a:gd name="connsiteX18" fmla="*/ 1495425 w 1581150"/>
              <a:gd name="connsiteY18" fmla="*/ 447675 h 561975"/>
              <a:gd name="connsiteX19" fmla="*/ 1581150 w 1581150"/>
              <a:gd name="connsiteY19" fmla="*/ 361950 h 56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581150" h="561975">
                <a:moveTo>
                  <a:pt x="0" y="0"/>
                </a:moveTo>
                <a:lnTo>
                  <a:pt x="19050" y="142875"/>
                </a:lnTo>
                <a:lnTo>
                  <a:pt x="138112" y="195263"/>
                </a:lnTo>
                <a:lnTo>
                  <a:pt x="142875" y="276225"/>
                </a:lnTo>
                <a:lnTo>
                  <a:pt x="223837" y="285750"/>
                </a:lnTo>
                <a:lnTo>
                  <a:pt x="357187" y="295275"/>
                </a:lnTo>
                <a:lnTo>
                  <a:pt x="461962" y="276225"/>
                </a:lnTo>
                <a:lnTo>
                  <a:pt x="595312" y="285750"/>
                </a:lnTo>
                <a:lnTo>
                  <a:pt x="700087" y="285750"/>
                </a:lnTo>
                <a:lnTo>
                  <a:pt x="809625" y="352425"/>
                </a:lnTo>
                <a:lnTo>
                  <a:pt x="928687" y="376238"/>
                </a:lnTo>
                <a:lnTo>
                  <a:pt x="1019175" y="323850"/>
                </a:lnTo>
                <a:lnTo>
                  <a:pt x="1104900" y="342900"/>
                </a:lnTo>
                <a:lnTo>
                  <a:pt x="1162050" y="442913"/>
                </a:lnTo>
                <a:lnTo>
                  <a:pt x="1243012" y="471488"/>
                </a:lnTo>
                <a:lnTo>
                  <a:pt x="1323975" y="490538"/>
                </a:lnTo>
                <a:lnTo>
                  <a:pt x="1381125" y="561975"/>
                </a:lnTo>
                <a:lnTo>
                  <a:pt x="1466850" y="538163"/>
                </a:lnTo>
                <a:lnTo>
                  <a:pt x="1495425" y="447675"/>
                </a:lnTo>
                <a:lnTo>
                  <a:pt x="1581150" y="3619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1108881" y="5433454"/>
            <a:ext cx="1266825" cy="857250"/>
          </a:xfrm>
          <a:custGeom>
            <a:avLst/>
            <a:gdLst>
              <a:gd name="connsiteX0" fmla="*/ 0 w 1266825"/>
              <a:gd name="connsiteY0" fmla="*/ 19050 h 857250"/>
              <a:gd name="connsiteX1" fmla="*/ 71437 w 1266825"/>
              <a:gd name="connsiteY1" fmla="*/ 61912 h 857250"/>
              <a:gd name="connsiteX2" fmla="*/ 204787 w 1266825"/>
              <a:gd name="connsiteY2" fmla="*/ 42862 h 857250"/>
              <a:gd name="connsiteX3" fmla="*/ 338137 w 1266825"/>
              <a:gd name="connsiteY3" fmla="*/ 0 h 857250"/>
              <a:gd name="connsiteX4" fmla="*/ 442912 w 1266825"/>
              <a:gd name="connsiteY4" fmla="*/ 0 h 857250"/>
              <a:gd name="connsiteX5" fmla="*/ 500062 w 1266825"/>
              <a:gd name="connsiteY5" fmla="*/ 71437 h 857250"/>
              <a:gd name="connsiteX6" fmla="*/ 504825 w 1266825"/>
              <a:gd name="connsiteY6" fmla="*/ 157162 h 857250"/>
              <a:gd name="connsiteX7" fmla="*/ 547687 w 1266825"/>
              <a:gd name="connsiteY7" fmla="*/ 176212 h 857250"/>
              <a:gd name="connsiteX8" fmla="*/ 590550 w 1266825"/>
              <a:gd name="connsiteY8" fmla="*/ 114300 h 857250"/>
              <a:gd name="connsiteX9" fmla="*/ 604837 w 1266825"/>
              <a:gd name="connsiteY9" fmla="*/ 52387 h 857250"/>
              <a:gd name="connsiteX10" fmla="*/ 676275 w 1266825"/>
              <a:gd name="connsiteY10" fmla="*/ 23812 h 857250"/>
              <a:gd name="connsiteX11" fmla="*/ 762000 w 1266825"/>
              <a:gd name="connsiteY11" fmla="*/ 28575 h 857250"/>
              <a:gd name="connsiteX12" fmla="*/ 800100 w 1266825"/>
              <a:gd name="connsiteY12" fmla="*/ 66675 h 857250"/>
              <a:gd name="connsiteX13" fmla="*/ 804862 w 1266825"/>
              <a:gd name="connsiteY13" fmla="*/ 114300 h 857250"/>
              <a:gd name="connsiteX14" fmla="*/ 747712 w 1266825"/>
              <a:gd name="connsiteY14" fmla="*/ 147637 h 857250"/>
              <a:gd name="connsiteX15" fmla="*/ 700087 w 1266825"/>
              <a:gd name="connsiteY15" fmla="*/ 190500 h 857250"/>
              <a:gd name="connsiteX16" fmla="*/ 685800 w 1266825"/>
              <a:gd name="connsiteY16" fmla="*/ 266700 h 857250"/>
              <a:gd name="connsiteX17" fmla="*/ 704850 w 1266825"/>
              <a:gd name="connsiteY17" fmla="*/ 361950 h 857250"/>
              <a:gd name="connsiteX18" fmla="*/ 704850 w 1266825"/>
              <a:gd name="connsiteY18" fmla="*/ 361950 h 857250"/>
              <a:gd name="connsiteX19" fmla="*/ 785812 w 1266825"/>
              <a:gd name="connsiteY19" fmla="*/ 295275 h 857250"/>
              <a:gd name="connsiteX20" fmla="*/ 819150 w 1266825"/>
              <a:gd name="connsiteY20" fmla="*/ 228600 h 857250"/>
              <a:gd name="connsiteX21" fmla="*/ 866775 w 1266825"/>
              <a:gd name="connsiteY21" fmla="*/ 185737 h 857250"/>
              <a:gd name="connsiteX22" fmla="*/ 990600 w 1266825"/>
              <a:gd name="connsiteY22" fmla="*/ 166687 h 857250"/>
              <a:gd name="connsiteX23" fmla="*/ 1042987 w 1266825"/>
              <a:gd name="connsiteY23" fmla="*/ 200025 h 857250"/>
              <a:gd name="connsiteX24" fmla="*/ 1014412 w 1266825"/>
              <a:gd name="connsiteY24" fmla="*/ 252412 h 857250"/>
              <a:gd name="connsiteX25" fmla="*/ 942975 w 1266825"/>
              <a:gd name="connsiteY25" fmla="*/ 280987 h 857250"/>
              <a:gd name="connsiteX26" fmla="*/ 895350 w 1266825"/>
              <a:gd name="connsiteY26" fmla="*/ 347662 h 857250"/>
              <a:gd name="connsiteX27" fmla="*/ 857250 w 1266825"/>
              <a:gd name="connsiteY27" fmla="*/ 442912 h 857250"/>
              <a:gd name="connsiteX28" fmla="*/ 871537 w 1266825"/>
              <a:gd name="connsiteY28" fmla="*/ 485775 h 857250"/>
              <a:gd name="connsiteX29" fmla="*/ 923925 w 1266825"/>
              <a:gd name="connsiteY29" fmla="*/ 490537 h 857250"/>
              <a:gd name="connsiteX30" fmla="*/ 976312 w 1266825"/>
              <a:gd name="connsiteY30" fmla="*/ 442912 h 857250"/>
              <a:gd name="connsiteX31" fmla="*/ 1042987 w 1266825"/>
              <a:gd name="connsiteY31" fmla="*/ 395287 h 857250"/>
              <a:gd name="connsiteX32" fmla="*/ 1114425 w 1266825"/>
              <a:gd name="connsiteY32" fmla="*/ 390525 h 857250"/>
              <a:gd name="connsiteX33" fmla="*/ 1176337 w 1266825"/>
              <a:gd name="connsiteY33" fmla="*/ 428625 h 857250"/>
              <a:gd name="connsiteX34" fmla="*/ 1233487 w 1266825"/>
              <a:gd name="connsiteY34" fmla="*/ 519112 h 857250"/>
              <a:gd name="connsiteX35" fmla="*/ 1266825 w 1266825"/>
              <a:gd name="connsiteY35" fmla="*/ 604837 h 857250"/>
              <a:gd name="connsiteX36" fmla="*/ 1262062 w 1266825"/>
              <a:gd name="connsiteY36" fmla="*/ 695325 h 857250"/>
              <a:gd name="connsiteX37" fmla="*/ 1238250 w 1266825"/>
              <a:gd name="connsiteY37" fmla="*/ 776287 h 857250"/>
              <a:gd name="connsiteX38" fmla="*/ 1233487 w 1266825"/>
              <a:gd name="connsiteY38" fmla="*/ 85725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266825" h="857250">
                <a:moveTo>
                  <a:pt x="0" y="19050"/>
                </a:moveTo>
                <a:lnTo>
                  <a:pt x="71437" y="61912"/>
                </a:lnTo>
                <a:lnTo>
                  <a:pt x="204787" y="42862"/>
                </a:lnTo>
                <a:lnTo>
                  <a:pt x="338137" y="0"/>
                </a:lnTo>
                <a:lnTo>
                  <a:pt x="442912" y="0"/>
                </a:lnTo>
                <a:lnTo>
                  <a:pt x="500062" y="71437"/>
                </a:lnTo>
                <a:lnTo>
                  <a:pt x="504825" y="157162"/>
                </a:lnTo>
                <a:lnTo>
                  <a:pt x="547687" y="176212"/>
                </a:lnTo>
                <a:lnTo>
                  <a:pt x="590550" y="114300"/>
                </a:lnTo>
                <a:lnTo>
                  <a:pt x="604837" y="52387"/>
                </a:lnTo>
                <a:lnTo>
                  <a:pt x="676275" y="23812"/>
                </a:lnTo>
                <a:lnTo>
                  <a:pt x="762000" y="28575"/>
                </a:lnTo>
                <a:lnTo>
                  <a:pt x="800100" y="66675"/>
                </a:lnTo>
                <a:lnTo>
                  <a:pt x="804862" y="114300"/>
                </a:lnTo>
                <a:lnTo>
                  <a:pt x="747712" y="147637"/>
                </a:lnTo>
                <a:lnTo>
                  <a:pt x="700087" y="190500"/>
                </a:lnTo>
                <a:lnTo>
                  <a:pt x="685800" y="266700"/>
                </a:lnTo>
                <a:lnTo>
                  <a:pt x="704850" y="361950"/>
                </a:lnTo>
                <a:lnTo>
                  <a:pt x="704850" y="361950"/>
                </a:lnTo>
                <a:lnTo>
                  <a:pt x="785812" y="295275"/>
                </a:lnTo>
                <a:lnTo>
                  <a:pt x="819150" y="228600"/>
                </a:lnTo>
                <a:lnTo>
                  <a:pt x="866775" y="185737"/>
                </a:lnTo>
                <a:lnTo>
                  <a:pt x="990600" y="166687"/>
                </a:lnTo>
                <a:lnTo>
                  <a:pt x="1042987" y="200025"/>
                </a:lnTo>
                <a:lnTo>
                  <a:pt x="1014412" y="252412"/>
                </a:lnTo>
                <a:lnTo>
                  <a:pt x="942975" y="280987"/>
                </a:lnTo>
                <a:lnTo>
                  <a:pt x="895350" y="347662"/>
                </a:lnTo>
                <a:lnTo>
                  <a:pt x="857250" y="442912"/>
                </a:lnTo>
                <a:lnTo>
                  <a:pt x="871537" y="485775"/>
                </a:lnTo>
                <a:lnTo>
                  <a:pt x="923925" y="490537"/>
                </a:lnTo>
                <a:lnTo>
                  <a:pt x="976312" y="442912"/>
                </a:lnTo>
                <a:lnTo>
                  <a:pt x="1042987" y="395287"/>
                </a:lnTo>
                <a:lnTo>
                  <a:pt x="1114425" y="390525"/>
                </a:lnTo>
                <a:lnTo>
                  <a:pt x="1176337" y="428625"/>
                </a:lnTo>
                <a:lnTo>
                  <a:pt x="1233487" y="519112"/>
                </a:lnTo>
                <a:lnTo>
                  <a:pt x="1266825" y="604837"/>
                </a:lnTo>
                <a:lnTo>
                  <a:pt x="1262062" y="695325"/>
                </a:lnTo>
                <a:lnTo>
                  <a:pt x="1238250" y="776287"/>
                </a:lnTo>
                <a:lnTo>
                  <a:pt x="1233487" y="85725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orme libre 11"/>
          <p:cNvSpPr/>
          <p:nvPr/>
        </p:nvSpPr>
        <p:spPr>
          <a:xfrm>
            <a:off x="3613956" y="899554"/>
            <a:ext cx="652462" cy="1938337"/>
          </a:xfrm>
          <a:custGeom>
            <a:avLst/>
            <a:gdLst>
              <a:gd name="connsiteX0" fmla="*/ 295275 w 652462"/>
              <a:gd name="connsiteY0" fmla="*/ 0 h 1938337"/>
              <a:gd name="connsiteX1" fmla="*/ 290512 w 652462"/>
              <a:gd name="connsiteY1" fmla="*/ 119062 h 1938337"/>
              <a:gd name="connsiteX2" fmla="*/ 276225 w 652462"/>
              <a:gd name="connsiteY2" fmla="*/ 190500 h 1938337"/>
              <a:gd name="connsiteX3" fmla="*/ 319087 w 652462"/>
              <a:gd name="connsiteY3" fmla="*/ 309562 h 1938337"/>
              <a:gd name="connsiteX4" fmla="*/ 438150 w 652462"/>
              <a:gd name="connsiteY4" fmla="*/ 438150 h 1938337"/>
              <a:gd name="connsiteX5" fmla="*/ 428625 w 652462"/>
              <a:gd name="connsiteY5" fmla="*/ 614362 h 1938337"/>
              <a:gd name="connsiteX6" fmla="*/ 590550 w 652462"/>
              <a:gd name="connsiteY6" fmla="*/ 704850 h 1938337"/>
              <a:gd name="connsiteX7" fmla="*/ 628650 w 652462"/>
              <a:gd name="connsiteY7" fmla="*/ 738187 h 1938337"/>
              <a:gd name="connsiteX8" fmla="*/ 652462 w 652462"/>
              <a:gd name="connsiteY8" fmla="*/ 781050 h 1938337"/>
              <a:gd name="connsiteX9" fmla="*/ 633412 w 652462"/>
              <a:gd name="connsiteY9" fmla="*/ 852487 h 1938337"/>
              <a:gd name="connsiteX10" fmla="*/ 557212 w 652462"/>
              <a:gd name="connsiteY10" fmla="*/ 895350 h 1938337"/>
              <a:gd name="connsiteX11" fmla="*/ 523875 w 652462"/>
              <a:gd name="connsiteY11" fmla="*/ 1023937 h 1938337"/>
              <a:gd name="connsiteX12" fmla="*/ 457200 w 652462"/>
              <a:gd name="connsiteY12" fmla="*/ 1076325 h 1938337"/>
              <a:gd name="connsiteX13" fmla="*/ 290512 w 652462"/>
              <a:gd name="connsiteY13" fmla="*/ 1095375 h 1938337"/>
              <a:gd name="connsiteX14" fmla="*/ 247650 w 652462"/>
              <a:gd name="connsiteY14" fmla="*/ 1138237 h 1938337"/>
              <a:gd name="connsiteX15" fmla="*/ 228600 w 652462"/>
              <a:gd name="connsiteY15" fmla="*/ 1238250 h 1938337"/>
              <a:gd name="connsiteX16" fmla="*/ 195262 w 652462"/>
              <a:gd name="connsiteY16" fmla="*/ 1319212 h 1938337"/>
              <a:gd name="connsiteX17" fmla="*/ 76200 w 652462"/>
              <a:gd name="connsiteY17" fmla="*/ 1400175 h 1938337"/>
              <a:gd name="connsiteX18" fmla="*/ 4762 w 652462"/>
              <a:gd name="connsiteY18" fmla="*/ 1495425 h 1938337"/>
              <a:gd name="connsiteX19" fmla="*/ 0 w 652462"/>
              <a:gd name="connsiteY19" fmla="*/ 1628775 h 1938337"/>
              <a:gd name="connsiteX20" fmla="*/ 71437 w 652462"/>
              <a:gd name="connsiteY20" fmla="*/ 1681162 h 1938337"/>
              <a:gd name="connsiteX21" fmla="*/ 33337 w 652462"/>
              <a:gd name="connsiteY21" fmla="*/ 1728787 h 1938337"/>
              <a:gd name="connsiteX22" fmla="*/ 23812 w 652462"/>
              <a:gd name="connsiteY22" fmla="*/ 1885950 h 1938337"/>
              <a:gd name="connsiteX23" fmla="*/ 66675 w 652462"/>
              <a:gd name="connsiteY23" fmla="*/ 1933575 h 1938337"/>
              <a:gd name="connsiteX24" fmla="*/ 100012 w 652462"/>
              <a:gd name="connsiteY24" fmla="*/ 1938337 h 1938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2462" h="1938337">
                <a:moveTo>
                  <a:pt x="295275" y="0"/>
                </a:moveTo>
                <a:lnTo>
                  <a:pt x="290512" y="119062"/>
                </a:lnTo>
                <a:lnTo>
                  <a:pt x="276225" y="190500"/>
                </a:lnTo>
                <a:lnTo>
                  <a:pt x="319087" y="309562"/>
                </a:lnTo>
                <a:lnTo>
                  <a:pt x="438150" y="438150"/>
                </a:lnTo>
                <a:lnTo>
                  <a:pt x="428625" y="614362"/>
                </a:lnTo>
                <a:lnTo>
                  <a:pt x="590550" y="704850"/>
                </a:lnTo>
                <a:lnTo>
                  <a:pt x="628650" y="738187"/>
                </a:lnTo>
                <a:lnTo>
                  <a:pt x="652462" y="781050"/>
                </a:lnTo>
                <a:lnTo>
                  <a:pt x="633412" y="852487"/>
                </a:lnTo>
                <a:lnTo>
                  <a:pt x="557212" y="895350"/>
                </a:lnTo>
                <a:lnTo>
                  <a:pt x="523875" y="1023937"/>
                </a:lnTo>
                <a:lnTo>
                  <a:pt x="457200" y="1076325"/>
                </a:lnTo>
                <a:lnTo>
                  <a:pt x="290512" y="1095375"/>
                </a:lnTo>
                <a:lnTo>
                  <a:pt x="247650" y="1138237"/>
                </a:lnTo>
                <a:lnTo>
                  <a:pt x="228600" y="1238250"/>
                </a:lnTo>
                <a:lnTo>
                  <a:pt x="195262" y="1319212"/>
                </a:lnTo>
                <a:lnTo>
                  <a:pt x="76200" y="1400175"/>
                </a:lnTo>
                <a:lnTo>
                  <a:pt x="4762" y="1495425"/>
                </a:lnTo>
                <a:lnTo>
                  <a:pt x="0" y="1628775"/>
                </a:lnTo>
                <a:lnTo>
                  <a:pt x="71437" y="1681162"/>
                </a:lnTo>
                <a:lnTo>
                  <a:pt x="33337" y="1728787"/>
                </a:lnTo>
                <a:lnTo>
                  <a:pt x="23812" y="1885950"/>
                </a:lnTo>
                <a:lnTo>
                  <a:pt x="66675" y="1933575"/>
                </a:lnTo>
                <a:lnTo>
                  <a:pt x="100012" y="193833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834767" y="375229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2106575" y="5733491"/>
            <a:ext cx="226268" cy="195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6067529" y="918714"/>
            <a:ext cx="1967023" cy="5295014"/>
          </a:xfrm>
          <a:custGeom>
            <a:avLst/>
            <a:gdLst>
              <a:gd name="connsiteX0" fmla="*/ 1648047 w 1967023"/>
              <a:gd name="connsiteY0" fmla="*/ 0 h 5295014"/>
              <a:gd name="connsiteX1" fmla="*/ 1531088 w 1967023"/>
              <a:gd name="connsiteY1" fmla="*/ 63796 h 5295014"/>
              <a:gd name="connsiteX2" fmla="*/ 1509823 w 1967023"/>
              <a:gd name="connsiteY2" fmla="*/ 138224 h 5295014"/>
              <a:gd name="connsiteX3" fmla="*/ 1414130 w 1967023"/>
              <a:gd name="connsiteY3" fmla="*/ 170121 h 5295014"/>
              <a:gd name="connsiteX4" fmla="*/ 1339702 w 1967023"/>
              <a:gd name="connsiteY4" fmla="*/ 202019 h 5295014"/>
              <a:gd name="connsiteX5" fmla="*/ 1265274 w 1967023"/>
              <a:gd name="connsiteY5" fmla="*/ 255182 h 5295014"/>
              <a:gd name="connsiteX6" fmla="*/ 1127051 w 1967023"/>
              <a:gd name="connsiteY6" fmla="*/ 318977 h 5295014"/>
              <a:gd name="connsiteX7" fmla="*/ 1010093 w 1967023"/>
              <a:gd name="connsiteY7" fmla="*/ 340242 h 5295014"/>
              <a:gd name="connsiteX8" fmla="*/ 925033 w 1967023"/>
              <a:gd name="connsiteY8" fmla="*/ 414670 h 5295014"/>
              <a:gd name="connsiteX9" fmla="*/ 861237 w 1967023"/>
              <a:gd name="connsiteY9" fmla="*/ 425303 h 5295014"/>
              <a:gd name="connsiteX10" fmla="*/ 808074 w 1967023"/>
              <a:gd name="connsiteY10" fmla="*/ 489098 h 5295014"/>
              <a:gd name="connsiteX11" fmla="*/ 680484 w 1967023"/>
              <a:gd name="connsiteY11" fmla="*/ 520996 h 5295014"/>
              <a:gd name="connsiteX12" fmla="*/ 606056 w 1967023"/>
              <a:gd name="connsiteY12" fmla="*/ 574158 h 5295014"/>
              <a:gd name="connsiteX13" fmla="*/ 435935 w 1967023"/>
              <a:gd name="connsiteY13" fmla="*/ 574158 h 5295014"/>
              <a:gd name="connsiteX14" fmla="*/ 372140 w 1967023"/>
              <a:gd name="connsiteY14" fmla="*/ 648586 h 5295014"/>
              <a:gd name="connsiteX15" fmla="*/ 372140 w 1967023"/>
              <a:gd name="connsiteY15" fmla="*/ 808075 h 5295014"/>
              <a:gd name="connsiteX16" fmla="*/ 435935 w 1967023"/>
              <a:gd name="connsiteY16" fmla="*/ 1041991 h 5295014"/>
              <a:gd name="connsiteX17" fmla="*/ 467833 w 1967023"/>
              <a:gd name="connsiteY17" fmla="*/ 1148317 h 5295014"/>
              <a:gd name="connsiteX18" fmla="*/ 446567 w 1967023"/>
              <a:gd name="connsiteY18" fmla="*/ 1201479 h 5295014"/>
              <a:gd name="connsiteX19" fmla="*/ 425302 w 1967023"/>
              <a:gd name="connsiteY19" fmla="*/ 1265275 h 5295014"/>
              <a:gd name="connsiteX20" fmla="*/ 329609 w 1967023"/>
              <a:gd name="connsiteY20" fmla="*/ 1201479 h 5295014"/>
              <a:gd name="connsiteX21" fmla="*/ 308344 w 1967023"/>
              <a:gd name="connsiteY21" fmla="*/ 1297172 h 5295014"/>
              <a:gd name="connsiteX22" fmla="*/ 308344 w 1967023"/>
              <a:gd name="connsiteY22" fmla="*/ 1477926 h 5295014"/>
              <a:gd name="connsiteX23" fmla="*/ 265814 w 1967023"/>
              <a:gd name="connsiteY23" fmla="*/ 1531089 h 5295014"/>
              <a:gd name="connsiteX24" fmla="*/ 170121 w 1967023"/>
              <a:gd name="connsiteY24" fmla="*/ 1562986 h 5295014"/>
              <a:gd name="connsiteX25" fmla="*/ 170121 w 1967023"/>
              <a:gd name="connsiteY25" fmla="*/ 1679944 h 5295014"/>
              <a:gd name="connsiteX26" fmla="*/ 180754 w 1967023"/>
              <a:gd name="connsiteY26" fmla="*/ 1786270 h 5295014"/>
              <a:gd name="connsiteX27" fmla="*/ 85061 w 1967023"/>
              <a:gd name="connsiteY27" fmla="*/ 1871330 h 5295014"/>
              <a:gd name="connsiteX28" fmla="*/ 0 w 1967023"/>
              <a:gd name="connsiteY28" fmla="*/ 1935126 h 5295014"/>
              <a:gd name="connsiteX29" fmla="*/ 85061 w 1967023"/>
              <a:gd name="connsiteY29" fmla="*/ 2009554 h 5295014"/>
              <a:gd name="connsiteX30" fmla="*/ 85061 w 1967023"/>
              <a:gd name="connsiteY30" fmla="*/ 2009554 h 5295014"/>
              <a:gd name="connsiteX31" fmla="*/ 212651 w 1967023"/>
              <a:gd name="connsiteY31" fmla="*/ 2126512 h 5295014"/>
              <a:gd name="connsiteX32" fmla="*/ 212651 w 1967023"/>
              <a:gd name="connsiteY32" fmla="*/ 2126512 h 5295014"/>
              <a:gd name="connsiteX33" fmla="*/ 202019 w 1967023"/>
              <a:gd name="connsiteY33" fmla="*/ 2200940 h 5295014"/>
              <a:gd name="connsiteX34" fmla="*/ 180754 w 1967023"/>
              <a:gd name="connsiteY34" fmla="*/ 2275368 h 5295014"/>
              <a:gd name="connsiteX35" fmla="*/ 180754 w 1967023"/>
              <a:gd name="connsiteY35" fmla="*/ 2339163 h 5295014"/>
              <a:gd name="connsiteX36" fmla="*/ 127591 w 1967023"/>
              <a:gd name="connsiteY36" fmla="*/ 2339163 h 5295014"/>
              <a:gd name="connsiteX37" fmla="*/ 148856 w 1967023"/>
              <a:gd name="connsiteY37" fmla="*/ 2445489 h 5295014"/>
              <a:gd name="connsiteX38" fmla="*/ 244549 w 1967023"/>
              <a:gd name="connsiteY38" fmla="*/ 2445489 h 5295014"/>
              <a:gd name="connsiteX39" fmla="*/ 276447 w 1967023"/>
              <a:gd name="connsiteY39" fmla="*/ 2562447 h 5295014"/>
              <a:gd name="connsiteX40" fmla="*/ 393405 w 1967023"/>
              <a:gd name="connsiteY40" fmla="*/ 2594344 h 5295014"/>
              <a:gd name="connsiteX41" fmla="*/ 457200 w 1967023"/>
              <a:gd name="connsiteY41" fmla="*/ 2498651 h 5295014"/>
              <a:gd name="connsiteX42" fmla="*/ 552893 w 1967023"/>
              <a:gd name="connsiteY42" fmla="*/ 2573079 h 5295014"/>
              <a:gd name="connsiteX43" fmla="*/ 531628 w 1967023"/>
              <a:gd name="connsiteY43" fmla="*/ 2647507 h 5295014"/>
              <a:gd name="connsiteX44" fmla="*/ 691116 w 1967023"/>
              <a:gd name="connsiteY44" fmla="*/ 2721935 h 5295014"/>
              <a:gd name="connsiteX45" fmla="*/ 765544 w 1967023"/>
              <a:gd name="connsiteY45" fmla="*/ 2775098 h 5295014"/>
              <a:gd name="connsiteX46" fmla="*/ 797442 w 1967023"/>
              <a:gd name="connsiteY46" fmla="*/ 2870791 h 5295014"/>
              <a:gd name="connsiteX47" fmla="*/ 765544 w 1967023"/>
              <a:gd name="connsiteY47" fmla="*/ 2945219 h 5295014"/>
              <a:gd name="connsiteX48" fmla="*/ 829340 w 1967023"/>
              <a:gd name="connsiteY48" fmla="*/ 2987749 h 5295014"/>
              <a:gd name="connsiteX49" fmla="*/ 893135 w 1967023"/>
              <a:gd name="connsiteY49" fmla="*/ 2998382 h 5295014"/>
              <a:gd name="connsiteX50" fmla="*/ 967563 w 1967023"/>
              <a:gd name="connsiteY50" fmla="*/ 3062177 h 5295014"/>
              <a:gd name="connsiteX51" fmla="*/ 978195 w 1967023"/>
              <a:gd name="connsiteY51" fmla="*/ 3147237 h 5295014"/>
              <a:gd name="connsiteX52" fmla="*/ 956930 w 1967023"/>
              <a:gd name="connsiteY52" fmla="*/ 3274828 h 5295014"/>
              <a:gd name="connsiteX53" fmla="*/ 967563 w 1967023"/>
              <a:gd name="connsiteY53" fmla="*/ 3455582 h 5295014"/>
              <a:gd name="connsiteX54" fmla="*/ 988828 w 1967023"/>
              <a:gd name="connsiteY54" fmla="*/ 3540642 h 5295014"/>
              <a:gd name="connsiteX55" fmla="*/ 1105786 w 1967023"/>
              <a:gd name="connsiteY55" fmla="*/ 3583172 h 5295014"/>
              <a:gd name="connsiteX56" fmla="*/ 1233377 w 1967023"/>
              <a:gd name="connsiteY56" fmla="*/ 3710763 h 5295014"/>
              <a:gd name="connsiteX57" fmla="*/ 1180214 w 1967023"/>
              <a:gd name="connsiteY57" fmla="*/ 3753293 h 5295014"/>
              <a:gd name="connsiteX58" fmla="*/ 1286540 w 1967023"/>
              <a:gd name="connsiteY58" fmla="*/ 3827721 h 5295014"/>
              <a:gd name="connsiteX59" fmla="*/ 1307805 w 1967023"/>
              <a:gd name="connsiteY59" fmla="*/ 3902149 h 5295014"/>
              <a:gd name="connsiteX60" fmla="*/ 1360967 w 1967023"/>
              <a:gd name="connsiteY60" fmla="*/ 4040372 h 5295014"/>
              <a:gd name="connsiteX61" fmla="*/ 1371600 w 1967023"/>
              <a:gd name="connsiteY61" fmla="*/ 4104168 h 5295014"/>
              <a:gd name="connsiteX62" fmla="*/ 1307805 w 1967023"/>
              <a:gd name="connsiteY62" fmla="*/ 4136065 h 5295014"/>
              <a:gd name="connsiteX63" fmla="*/ 1382233 w 1967023"/>
              <a:gd name="connsiteY63" fmla="*/ 4274289 h 5295014"/>
              <a:gd name="connsiteX64" fmla="*/ 1414130 w 1967023"/>
              <a:gd name="connsiteY64" fmla="*/ 4369982 h 5295014"/>
              <a:gd name="connsiteX65" fmla="*/ 1509823 w 1967023"/>
              <a:gd name="connsiteY65" fmla="*/ 4433777 h 5295014"/>
              <a:gd name="connsiteX66" fmla="*/ 1552354 w 1967023"/>
              <a:gd name="connsiteY66" fmla="*/ 4497572 h 5295014"/>
              <a:gd name="connsiteX67" fmla="*/ 1552354 w 1967023"/>
              <a:gd name="connsiteY67" fmla="*/ 4593265 h 5295014"/>
              <a:gd name="connsiteX68" fmla="*/ 1605516 w 1967023"/>
              <a:gd name="connsiteY68" fmla="*/ 4625163 h 5295014"/>
              <a:gd name="connsiteX69" fmla="*/ 1616149 w 1967023"/>
              <a:gd name="connsiteY69" fmla="*/ 4699591 h 5295014"/>
              <a:gd name="connsiteX70" fmla="*/ 1573619 w 1967023"/>
              <a:gd name="connsiteY70" fmla="*/ 4731489 h 5295014"/>
              <a:gd name="connsiteX71" fmla="*/ 1573619 w 1967023"/>
              <a:gd name="connsiteY71" fmla="*/ 4731489 h 5295014"/>
              <a:gd name="connsiteX72" fmla="*/ 1648047 w 1967023"/>
              <a:gd name="connsiteY72" fmla="*/ 4795284 h 5295014"/>
              <a:gd name="connsiteX73" fmla="*/ 1616149 w 1967023"/>
              <a:gd name="connsiteY73" fmla="*/ 4859079 h 5295014"/>
              <a:gd name="connsiteX74" fmla="*/ 1690577 w 1967023"/>
              <a:gd name="connsiteY74" fmla="*/ 4976037 h 5295014"/>
              <a:gd name="connsiteX75" fmla="*/ 1796902 w 1967023"/>
              <a:gd name="connsiteY75" fmla="*/ 5071730 h 5295014"/>
              <a:gd name="connsiteX76" fmla="*/ 1807535 w 1967023"/>
              <a:gd name="connsiteY76" fmla="*/ 5188689 h 5295014"/>
              <a:gd name="connsiteX77" fmla="*/ 1850065 w 1967023"/>
              <a:gd name="connsiteY77" fmla="*/ 5241851 h 5295014"/>
              <a:gd name="connsiteX78" fmla="*/ 1945758 w 1967023"/>
              <a:gd name="connsiteY78" fmla="*/ 5231219 h 5295014"/>
              <a:gd name="connsiteX79" fmla="*/ 1967023 w 1967023"/>
              <a:gd name="connsiteY79" fmla="*/ 5295014 h 5295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967023" h="5295014">
                <a:moveTo>
                  <a:pt x="1648047" y="0"/>
                </a:moveTo>
                <a:lnTo>
                  <a:pt x="1531088" y="63796"/>
                </a:lnTo>
                <a:lnTo>
                  <a:pt x="1509823" y="138224"/>
                </a:lnTo>
                <a:lnTo>
                  <a:pt x="1414130" y="170121"/>
                </a:lnTo>
                <a:lnTo>
                  <a:pt x="1339702" y="202019"/>
                </a:lnTo>
                <a:lnTo>
                  <a:pt x="1265274" y="255182"/>
                </a:lnTo>
                <a:lnTo>
                  <a:pt x="1127051" y="318977"/>
                </a:lnTo>
                <a:lnTo>
                  <a:pt x="1010093" y="340242"/>
                </a:lnTo>
                <a:lnTo>
                  <a:pt x="925033" y="414670"/>
                </a:lnTo>
                <a:lnTo>
                  <a:pt x="861237" y="425303"/>
                </a:lnTo>
                <a:lnTo>
                  <a:pt x="808074" y="489098"/>
                </a:lnTo>
                <a:lnTo>
                  <a:pt x="680484" y="520996"/>
                </a:lnTo>
                <a:lnTo>
                  <a:pt x="606056" y="574158"/>
                </a:lnTo>
                <a:lnTo>
                  <a:pt x="435935" y="574158"/>
                </a:lnTo>
                <a:lnTo>
                  <a:pt x="372140" y="648586"/>
                </a:lnTo>
                <a:lnTo>
                  <a:pt x="372140" y="808075"/>
                </a:lnTo>
                <a:lnTo>
                  <a:pt x="435935" y="1041991"/>
                </a:lnTo>
                <a:lnTo>
                  <a:pt x="467833" y="1148317"/>
                </a:lnTo>
                <a:lnTo>
                  <a:pt x="446567" y="1201479"/>
                </a:lnTo>
                <a:lnTo>
                  <a:pt x="425302" y="1265275"/>
                </a:lnTo>
                <a:lnTo>
                  <a:pt x="329609" y="1201479"/>
                </a:lnTo>
                <a:lnTo>
                  <a:pt x="308344" y="1297172"/>
                </a:lnTo>
                <a:lnTo>
                  <a:pt x="308344" y="1477926"/>
                </a:lnTo>
                <a:lnTo>
                  <a:pt x="265814" y="1531089"/>
                </a:lnTo>
                <a:lnTo>
                  <a:pt x="170121" y="1562986"/>
                </a:lnTo>
                <a:lnTo>
                  <a:pt x="170121" y="1679944"/>
                </a:lnTo>
                <a:lnTo>
                  <a:pt x="180754" y="1786270"/>
                </a:lnTo>
                <a:lnTo>
                  <a:pt x="85061" y="1871330"/>
                </a:lnTo>
                <a:lnTo>
                  <a:pt x="0" y="1935126"/>
                </a:lnTo>
                <a:lnTo>
                  <a:pt x="85061" y="2009554"/>
                </a:lnTo>
                <a:lnTo>
                  <a:pt x="85061" y="2009554"/>
                </a:lnTo>
                <a:lnTo>
                  <a:pt x="212651" y="2126512"/>
                </a:lnTo>
                <a:lnTo>
                  <a:pt x="212651" y="2126512"/>
                </a:lnTo>
                <a:lnTo>
                  <a:pt x="202019" y="2200940"/>
                </a:lnTo>
                <a:lnTo>
                  <a:pt x="180754" y="2275368"/>
                </a:lnTo>
                <a:lnTo>
                  <a:pt x="180754" y="2339163"/>
                </a:lnTo>
                <a:lnTo>
                  <a:pt x="127591" y="2339163"/>
                </a:lnTo>
                <a:lnTo>
                  <a:pt x="148856" y="2445489"/>
                </a:lnTo>
                <a:lnTo>
                  <a:pt x="244549" y="2445489"/>
                </a:lnTo>
                <a:lnTo>
                  <a:pt x="276447" y="2562447"/>
                </a:lnTo>
                <a:lnTo>
                  <a:pt x="393405" y="2594344"/>
                </a:lnTo>
                <a:lnTo>
                  <a:pt x="457200" y="2498651"/>
                </a:lnTo>
                <a:lnTo>
                  <a:pt x="552893" y="2573079"/>
                </a:lnTo>
                <a:lnTo>
                  <a:pt x="531628" y="2647507"/>
                </a:lnTo>
                <a:lnTo>
                  <a:pt x="691116" y="2721935"/>
                </a:lnTo>
                <a:lnTo>
                  <a:pt x="765544" y="2775098"/>
                </a:lnTo>
                <a:lnTo>
                  <a:pt x="797442" y="2870791"/>
                </a:lnTo>
                <a:lnTo>
                  <a:pt x="765544" y="2945219"/>
                </a:lnTo>
                <a:lnTo>
                  <a:pt x="829340" y="2987749"/>
                </a:lnTo>
                <a:lnTo>
                  <a:pt x="893135" y="2998382"/>
                </a:lnTo>
                <a:lnTo>
                  <a:pt x="967563" y="3062177"/>
                </a:lnTo>
                <a:lnTo>
                  <a:pt x="978195" y="3147237"/>
                </a:lnTo>
                <a:lnTo>
                  <a:pt x="956930" y="3274828"/>
                </a:lnTo>
                <a:lnTo>
                  <a:pt x="967563" y="3455582"/>
                </a:lnTo>
                <a:lnTo>
                  <a:pt x="988828" y="3540642"/>
                </a:lnTo>
                <a:lnTo>
                  <a:pt x="1105786" y="3583172"/>
                </a:lnTo>
                <a:lnTo>
                  <a:pt x="1233377" y="3710763"/>
                </a:lnTo>
                <a:lnTo>
                  <a:pt x="1180214" y="3753293"/>
                </a:lnTo>
                <a:lnTo>
                  <a:pt x="1286540" y="3827721"/>
                </a:lnTo>
                <a:lnTo>
                  <a:pt x="1307805" y="3902149"/>
                </a:lnTo>
                <a:lnTo>
                  <a:pt x="1360967" y="4040372"/>
                </a:lnTo>
                <a:lnTo>
                  <a:pt x="1371600" y="4104168"/>
                </a:lnTo>
                <a:lnTo>
                  <a:pt x="1307805" y="4136065"/>
                </a:lnTo>
                <a:lnTo>
                  <a:pt x="1382233" y="4274289"/>
                </a:lnTo>
                <a:lnTo>
                  <a:pt x="1414130" y="4369982"/>
                </a:lnTo>
                <a:lnTo>
                  <a:pt x="1509823" y="4433777"/>
                </a:lnTo>
                <a:lnTo>
                  <a:pt x="1552354" y="4497572"/>
                </a:lnTo>
                <a:lnTo>
                  <a:pt x="1552354" y="4593265"/>
                </a:lnTo>
                <a:lnTo>
                  <a:pt x="1605516" y="4625163"/>
                </a:lnTo>
                <a:lnTo>
                  <a:pt x="1616149" y="4699591"/>
                </a:lnTo>
                <a:lnTo>
                  <a:pt x="1573619" y="4731489"/>
                </a:lnTo>
                <a:lnTo>
                  <a:pt x="1573619" y="4731489"/>
                </a:lnTo>
                <a:lnTo>
                  <a:pt x="1648047" y="4795284"/>
                </a:lnTo>
                <a:lnTo>
                  <a:pt x="1616149" y="4859079"/>
                </a:lnTo>
                <a:lnTo>
                  <a:pt x="1690577" y="4976037"/>
                </a:lnTo>
                <a:lnTo>
                  <a:pt x="1796902" y="5071730"/>
                </a:lnTo>
                <a:lnTo>
                  <a:pt x="1807535" y="5188689"/>
                </a:lnTo>
                <a:lnTo>
                  <a:pt x="1850065" y="5241851"/>
                </a:lnTo>
                <a:lnTo>
                  <a:pt x="1945758" y="5231219"/>
                </a:lnTo>
                <a:lnTo>
                  <a:pt x="1967023" y="52950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>
            <a:off x="7970757" y="6192463"/>
            <a:ext cx="53163" cy="116958"/>
          </a:xfrm>
          <a:custGeom>
            <a:avLst/>
            <a:gdLst>
              <a:gd name="connsiteX0" fmla="*/ 53163 w 53163"/>
              <a:gd name="connsiteY0" fmla="*/ 0 h 116958"/>
              <a:gd name="connsiteX1" fmla="*/ 21265 w 53163"/>
              <a:gd name="connsiteY1" fmla="*/ 42530 h 116958"/>
              <a:gd name="connsiteX2" fmla="*/ 0 w 53163"/>
              <a:gd name="connsiteY2" fmla="*/ 85061 h 116958"/>
              <a:gd name="connsiteX3" fmla="*/ 10633 w 53163"/>
              <a:gd name="connsiteY3" fmla="*/ 116958 h 116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163" h="116958">
                <a:moveTo>
                  <a:pt x="53163" y="0"/>
                </a:moveTo>
                <a:lnTo>
                  <a:pt x="21265" y="42530"/>
                </a:lnTo>
                <a:lnTo>
                  <a:pt x="0" y="85061"/>
                </a:lnTo>
                <a:lnTo>
                  <a:pt x="10633" y="11695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103985" y="943979"/>
            <a:ext cx="4427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LILLE</a:t>
            </a:r>
            <a:endParaRPr lang="fr-FR" sz="1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2912964" y="2534298"/>
            <a:ext cx="6815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CAMBRAI</a:t>
            </a:r>
            <a:endParaRPr lang="fr-FR" sz="1000" dirty="0"/>
          </a:p>
        </p:txBody>
      </p:sp>
      <p:sp>
        <p:nvSpPr>
          <p:cNvPr id="19" name="ZoneTexte 18"/>
          <p:cNvSpPr txBox="1"/>
          <p:nvPr/>
        </p:nvSpPr>
        <p:spPr>
          <a:xfrm>
            <a:off x="4136187" y="2024099"/>
            <a:ext cx="8066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MAUBEUGE</a:t>
            </a:r>
            <a:endParaRPr lang="fr-FR" sz="1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6268074" y="127382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NAMUR</a:t>
            </a:r>
            <a:endParaRPr lang="fr-FR" sz="1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7507175" y="1015987"/>
            <a:ext cx="4764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LIEGE</a:t>
            </a:r>
            <a:endParaRPr lang="fr-FR" sz="1000" dirty="0"/>
          </a:p>
        </p:txBody>
      </p:sp>
      <p:sp>
        <p:nvSpPr>
          <p:cNvPr id="22" name="ZoneTexte 21"/>
          <p:cNvSpPr txBox="1"/>
          <p:nvPr/>
        </p:nvSpPr>
        <p:spPr>
          <a:xfrm>
            <a:off x="6499063" y="1921894"/>
            <a:ext cx="5982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DINANT</a:t>
            </a:r>
            <a:endParaRPr lang="fr-FR" sz="1000" dirty="0"/>
          </a:p>
        </p:txBody>
      </p:sp>
      <p:sp>
        <p:nvSpPr>
          <p:cNvPr id="23" name="ZoneTexte 22"/>
          <p:cNvSpPr txBox="1"/>
          <p:nvPr/>
        </p:nvSpPr>
        <p:spPr>
          <a:xfrm>
            <a:off x="5291942" y="2837092"/>
            <a:ext cx="5934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HIRSON</a:t>
            </a:r>
            <a:endParaRPr lang="fr-FR" sz="1000" dirty="0"/>
          </a:p>
        </p:txBody>
      </p:sp>
      <p:sp>
        <p:nvSpPr>
          <p:cNvPr id="24" name="ZoneTexte 23"/>
          <p:cNvSpPr txBox="1"/>
          <p:nvPr/>
        </p:nvSpPr>
        <p:spPr>
          <a:xfrm>
            <a:off x="4000183" y="2785670"/>
            <a:ext cx="4683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GUISE</a:t>
            </a:r>
            <a:endParaRPr lang="fr-FR" sz="900" dirty="0"/>
          </a:p>
        </p:txBody>
      </p:sp>
      <p:sp>
        <p:nvSpPr>
          <p:cNvPr id="25" name="ZoneTexte 24"/>
          <p:cNvSpPr txBox="1"/>
          <p:nvPr/>
        </p:nvSpPr>
        <p:spPr>
          <a:xfrm>
            <a:off x="3098754" y="2958805"/>
            <a:ext cx="8370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ST-QUENTIN</a:t>
            </a:r>
            <a:endParaRPr lang="fr-FR" sz="1000" dirty="0"/>
          </a:p>
        </p:txBody>
      </p:sp>
      <p:sp>
        <p:nvSpPr>
          <p:cNvPr id="26" name="ZoneTexte 25"/>
          <p:cNvSpPr txBox="1"/>
          <p:nvPr/>
        </p:nvSpPr>
        <p:spPr>
          <a:xfrm>
            <a:off x="6243045" y="3212231"/>
            <a:ext cx="14237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CHARLEVILLE-MEZIERES</a:t>
            </a:r>
            <a:endParaRPr lang="fr-FR" sz="1000" dirty="0"/>
          </a:p>
        </p:txBody>
      </p:sp>
      <p:sp>
        <p:nvSpPr>
          <p:cNvPr id="27" name="ZoneTexte 26"/>
          <p:cNvSpPr txBox="1"/>
          <p:nvPr/>
        </p:nvSpPr>
        <p:spPr>
          <a:xfrm>
            <a:off x="4472105" y="3752291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LAON</a:t>
            </a:r>
            <a:endParaRPr lang="fr-FR" sz="1000" dirty="0"/>
          </a:p>
        </p:txBody>
      </p:sp>
      <p:sp>
        <p:nvSpPr>
          <p:cNvPr id="28" name="ZoneTexte 27"/>
          <p:cNvSpPr txBox="1"/>
          <p:nvPr/>
        </p:nvSpPr>
        <p:spPr>
          <a:xfrm>
            <a:off x="3353418" y="3593467"/>
            <a:ext cx="5533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LA FERE</a:t>
            </a:r>
            <a:endParaRPr lang="fr-FR" sz="900" dirty="0"/>
          </a:p>
        </p:txBody>
      </p:sp>
      <p:sp>
        <p:nvSpPr>
          <p:cNvPr id="29" name="ZoneTexte 28"/>
          <p:cNvSpPr txBox="1"/>
          <p:nvPr/>
        </p:nvSpPr>
        <p:spPr>
          <a:xfrm>
            <a:off x="2394607" y="4040323"/>
            <a:ext cx="8338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COMPIEGNE</a:t>
            </a:r>
            <a:endParaRPr lang="fr-FR" sz="1000" dirty="0"/>
          </a:p>
        </p:txBody>
      </p:sp>
      <p:sp>
        <p:nvSpPr>
          <p:cNvPr id="30" name="ZoneTexte 29"/>
          <p:cNvSpPr txBox="1"/>
          <p:nvPr/>
        </p:nvSpPr>
        <p:spPr>
          <a:xfrm>
            <a:off x="1885200" y="4457272"/>
            <a:ext cx="5966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CRETEIL</a:t>
            </a:r>
            <a:endParaRPr lang="fr-FR" sz="1000" dirty="0"/>
          </a:p>
        </p:txBody>
      </p:sp>
      <p:sp>
        <p:nvSpPr>
          <p:cNvPr id="31" name="ZoneTexte 30"/>
          <p:cNvSpPr txBox="1"/>
          <p:nvPr/>
        </p:nvSpPr>
        <p:spPr>
          <a:xfrm>
            <a:off x="3978783" y="4154142"/>
            <a:ext cx="7072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SOISSONS</a:t>
            </a:r>
            <a:endParaRPr lang="fr-FR" sz="1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5202919" y="4616387"/>
            <a:ext cx="5164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REIMS</a:t>
            </a:r>
            <a:endParaRPr lang="fr-FR" sz="10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703286" y="5984539"/>
            <a:ext cx="4844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PARIS</a:t>
            </a:r>
            <a:endParaRPr lang="fr-FR" sz="1000" dirty="0"/>
          </a:p>
        </p:txBody>
      </p:sp>
      <p:sp>
        <p:nvSpPr>
          <p:cNvPr id="34" name="ZoneTexte 33"/>
          <p:cNvSpPr txBox="1"/>
          <p:nvPr/>
        </p:nvSpPr>
        <p:spPr>
          <a:xfrm>
            <a:off x="5219658" y="1489846"/>
            <a:ext cx="7793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CHARLEROI</a:t>
            </a:r>
            <a:endParaRPr lang="fr-FR" sz="1000" dirty="0"/>
          </a:p>
        </p:txBody>
      </p:sp>
      <p:sp>
        <p:nvSpPr>
          <p:cNvPr id="35" name="Ellipse 34"/>
          <p:cNvSpPr/>
          <p:nvPr/>
        </p:nvSpPr>
        <p:spPr>
          <a:xfrm>
            <a:off x="4426972" y="38242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3911424" y="432225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4332405" y="301650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5133802" y="292812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4917323" y="2096107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5645138" y="169818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4267999" y="16554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3474727" y="94397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6391964" y="148389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6499063" y="202409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7615187" y="96704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6139023" y="328423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3060653" y="427725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2339702" y="468511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5130911" y="4760403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4986248" y="51688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5680187" y="547642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5706975" y="5474699"/>
            <a:ext cx="11368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CHALONS/MARNE</a:t>
            </a:r>
            <a:endParaRPr lang="fr-FR" sz="1000" dirty="0"/>
          </a:p>
        </p:txBody>
      </p:sp>
      <p:sp>
        <p:nvSpPr>
          <p:cNvPr id="53" name="Ellipse 52"/>
          <p:cNvSpPr/>
          <p:nvPr/>
        </p:nvSpPr>
        <p:spPr>
          <a:xfrm>
            <a:off x="6064126" y="613036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/>
          <p:cNvSpPr txBox="1"/>
          <p:nvPr/>
        </p:nvSpPr>
        <p:spPr>
          <a:xfrm>
            <a:off x="6139023" y="6043818"/>
            <a:ext cx="12073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VITRY-LE-FRANCOIS</a:t>
            </a:r>
            <a:endParaRPr lang="fr-FR" sz="1000" dirty="0"/>
          </a:p>
        </p:txBody>
      </p:sp>
      <p:sp>
        <p:nvSpPr>
          <p:cNvPr id="55" name="ZoneTexte 54"/>
          <p:cNvSpPr txBox="1"/>
          <p:nvPr/>
        </p:nvSpPr>
        <p:spPr>
          <a:xfrm>
            <a:off x="4764008" y="4976427"/>
            <a:ext cx="6158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EPERNAY</a:t>
            </a:r>
            <a:endParaRPr lang="fr-FR" sz="900" dirty="0"/>
          </a:p>
        </p:txBody>
      </p:sp>
      <p:sp>
        <p:nvSpPr>
          <p:cNvPr id="56" name="Ellipse 55"/>
          <p:cNvSpPr/>
          <p:nvPr/>
        </p:nvSpPr>
        <p:spPr>
          <a:xfrm>
            <a:off x="4006927" y="524804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>
            <a:off x="3978783" y="5264459"/>
            <a:ext cx="10679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CHÂTEAU-THIERRY</a:t>
            </a:r>
            <a:endParaRPr lang="fr-FR" sz="900" dirty="0"/>
          </a:p>
        </p:txBody>
      </p:sp>
      <p:sp>
        <p:nvSpPr>
          <p:cNvPr id="58" name="Ellipse 57"/>
          <p:cNvSpPr/>
          <p:nvPr/>
        </p:nvSpPr>
        <p:spPr>
          <a:xfrm>
            <a:off x="3493622" y="5561805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3513944" y="5515666"/>
            <a:ext cx="12378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FERTE-SOUS-JOUARRE</a:t>
            </a:r>
            <a:endParaRPr lang="fr-FR" sz="800" dirty="0"/>
          </a:p>
        </p:txBody>
      </p:sp>
      <p:sp>
        <p:nvSpPr>
          <p:cNvPr id="60" name="Ellipse 59"/>
          <p:cNvSpPr/>
          <p:nvPr/>
        </p:nvSpPr>
        <p:spPr>
          <a:xfrm>
            <a:off x="3333502" y="591284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3092186" y="5961649"/>
            <a:ext cx="8370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COULOMMIERS</a:t>
            </a:r>
            <a:endParaRPr lang="fr-FR" sz="800" dirty="0"/>
          </a:p>
        </p:txBody>
      </p:sp>
      <p:sp>
        <p:nvSpPr>
          <p:cNvPr id="62" name="ZoneTexte 61"/>
          <p:cNvSpPr txBox="1"/>
          <p:nvPr/>
        </p:nvSpPr>
        <p:spPr>
          <a:xfrm rot="600000">
            <a:off x="4270529" y="5677397"/>
            <a:ext cx="6639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Petit-Morin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 rot="1200000">
            <a:off x="3785318" y="6040387"/>
            <a:ext cx="7280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Grand-Morin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4" name="ZoneTexte 63"/>
          <p:cNvSpPr txBox="1"/>
          <p:nvPr/>
        </p:nvSpPr>
        <p:spPr>
          <a:xfrm rot="180000">
            <a:off x="4309740" y="4941564"/>
            <a:ext cx="4635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Marne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5" name="ZoneTexte 64"/>
          <p:cNvSpPr txBox="1"/>
          <p:nvPr/>
        </p:nvSpPr>
        <p:spPr>
          <a:xfrm rot="17400000">
            <a:off x="3144370" y="5081667"/>
            <a:ext cx="43633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Ourcq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 rot="180000">
            <a:off x="3439012" y="421453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 rot="180000">
            <a:off x="4412175" y="4436657"/>
            <a:ext cx="4058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Vesle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8" name="ZoneTexte 67"/>
          <p:cNvSpPr txBox="1"/>
          <p:nvPr/>
        </p:nvSpPr>
        <p:spPr>
          <a:xfrm rot="18720000">
            <a:off x="3890307" y="3043045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69" name="ZoneTexte 68"/>
          <p:cNvSpPr txBox="1"/>
          <p:nvPr/>
        </p:nvSpPr>
        <p:spPr>
          <a:xfrm rot="23400000">
            <a:off x="3824006" y="1485634"/>
            <a:ext cx="4571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Escaut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 rot="19860000">
            <a:off x="4953978" y="1822494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Sambre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 rot="19200000">
            <a:off x="5854437" y="2601752"/>
            <a:ext cx="4651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Meuse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2" name="ZoneTexte 71"/>
          <p:cNvSpPr txBox="1"/>
          <p:nvPr/>
        </p:nvSpPr>
        <p:spPr>
          <a:xfrm rot="1500000">
            <a:off x="5244761" y="4291802"/>
            <a:ext cx="5036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Suippes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 rot="2520000">
            <a:off x="6204018" y="4278405"/>
            <a:ext cx="4106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Aisne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4" name="ZoneTexte 73"/>
          <p:cNvSpPr txBox="1"/>
          <p:nvPr/>
        </p:nvSpPr>
        <p:spPr>
          <a:xfrm rot="19320000">
            <a:off x="1762597" y="5031253"/>
            <a:ext cx="3658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Oise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5" name="ZoneTexte 74"/>
          <p:cNvSpPr txBox="1"/>
          <p:nvPr/>
        </p:nvSpPr>
        <p:spPr>
          <a:xfrm rot="1320000">
            <a:off x="1844061" y="5404947"/>
            <a:ext cx="4074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Seine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2898663" y="5094545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2538623" y="4839748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3591096" y="4905071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Ellipse 78"/>
          <p:cNvSpPr/>
          <p:nvPr/>
        </p:nvSpPr>
        <p:spPr>
          <a:xfrm>
            <a:off x="2875803" y="450212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3538383" y="4657774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3204381" y="4743337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ZoneTexte 81"/>
          <p:cNvSpPr txBox="1"/>
          <p:nvPr/>
        </p:nvSpPr>
        <p:spPr>
          <a:xfrm>
            <a:off x="2330489" y="4843682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SENLIS</a:t>
            </a:r>
            <a:endParaRPr lang="fr-FR" sz="800" dirty="0"/>
          </a:p>
        </p:txBody>
      </p:sp>
      <p:sp>
        <p:nvSpPr>
          <p:cNvPr id="83" name="ZoneTexte 82"/>
          <p:cNvSpPr txBox="1"/>
          <p:nvPr/>
        </p:nvSpPr>
        <p:spPr>
          <a:xfrm>
            <a:off x="2425886" y="5095182"/>
            <a:ext cx="710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NANTEUIL-</a:t>
            </a:r>
          </a:p>
          <a:p>
            <a:pPr algn="ctr"/>
            <a:r>
              <a:rPr lang="fr-FR" sz="800" dirty="0" smtClean="0"/>
              <a:t>LE HAUDOIN</a:t>
            </a:r>
            <a:endParaRPr lang="fr-FR" sz="800" dirty="0"/>
          </a:p>
        </p:txBody>
      </p:sp>
      <p:sp>
        <p:nvSpPr>
          <p:cNvPr id="84" name="ZoneTexte 83"/>
          <p:cNvSpPr txBox="1"/>
          <p:nvPr/>
        </p:nvSpPr>
        <p:spPr>
          <a:xfrm>
            <a:off x="2277063" y="4332857"/>
            <a:ext cx="7104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VERBERIE</a:t>
            </a:r>
            <a:endParaRPr lang="fr-FR" sz="800" dirty="0"/>
          </a:p>
        </p:txBody>
      </p:sp>
      <p:sp>
        <p:nvSpPr>
          <p:cNvPr id="85" name="ZoneTexte 84"/>
          <p:cNvSpPr txBox="1"/>
          <p:nvPr/>
        </p:nvSpPr>
        <p:spPr>
          <a:xfrm>
            <a:off x="3565630" y="4613942"/>
            <a:ext cx="10118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VILLERS-COTTERÊTS</a:t>
            </a:r>
            <a:endParaRPr lang="fr-FR" sz="800" dirty="0"/>
          </a:p>
        </p:txBody>
      </p:sp>
      <p:sp>
        <p:nvSpPr>
          <p:cNvPr id="86" name="ZoneTexte 85"/>
          <p:cNvSpPr txBox="1"/>
          <p:nvPr/>
        </p:nvSpPr>
        <p:spPr>
          <a:xfrm>
            <a:off x="2713563" y="459112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" dirty="0" smtClean="0"/>
              <a:t>CREPY-EN-</a:t>
            </a:r>
          </a:p>
          <a:p>
            <a:pPr algn="ctr"/>
            <a:r>
              <a:rPr lang="fr-FR" sz="800" dirty="0" smtClean="0"/>
              <a:t>VALLOIS</a:t>
            </a:r>
            <a:endParaRPr lang="fr-FR" sz="800" dirty="0"/>
          </a:p>
        </p:txBody>
      </p:sp>
      <p:sp>
        <p:nvSpPr>
          <p:cNvPr id="87" name="ZoneTexte 86"/>
          <p:cNvSpPr txBox="1"/>
          <p:nvPr/>
        </p:nvSpPr>
        <p:spPr>
          <a:xfrm>
            <a:off x="3496001" y="4921448"/>
            <a:ext cx="8739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LA FERTE MILON</a:t>
            </a:r>
            <a:endParaRPr lang="fr-FR" sz="800" dirty="0"/>
          </a:p>
        </p:txBody>
      </p:sp>
      <p:sp>
        <p:nvSpPr>
          <p:cNvPr id="88" name="Rectangle 87"/>
          <p:cNvSpPr/>
          <p:nvPr/>
        </p:nvSpPr>
        <p:spPr>
          <a:xfrm>
            <a:off x="1108881" y="899554"/>
            <a:ext cx="7046366" cy="54098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9" name="Groupe 88"/>
          <p:cNvGrpSpPr/>
          <p:nvPr/>
        </p:nvGrpSpPr>
        <p:grpSpPr>
          <a:xfrm>
            <a:off x="3344864" y="2644129"/>
            <a:ext cx="537327" cy="387523"/>
            <a:chOff x="4761350" y="1154385"/>
            <a:chExt cx="537327" cy="387523"/>
          </a:xfrm>
        </p:grpSpPr>
        <p:grpSp>
          <p:nvGrpSpPr>
            <p:cNvPr id="90" name="Groupe 89"/>
            <p:cNvGrpSpPr/>
            <p:nvPr/>
          </p:nvGrpSpPr>
          <p:grpSpPr>
            <a:xfrm>
              <a:off x="4846928" y="1340767"/>
              <a:ext cx="360040" cy="201141"/>
              <a:chOff x="323528" y="1273721"/>
              <a:chExt cx="360040" cy="201141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1" name="ZoneTexte 90"/>
            <p:cNvSpPr txBox="1"/>
            <p:nvPr/>
          </p:nvSpPr>
          <p:spPr>
            <a:xfrm>
              <a:off x="4761350" y="1154385"/>
              <a:ext cx="53732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I° armée</a:t>
              </a:r>
              <a:endParaRPr lang="fr-FR" sz="800" dirty="0"/>
            </a:p>
          </p:txBody>
        </p:sp>
      </p:grpSp>
      <p:grpSp>
        <p:nvGrpSpPr>
          <p:cNvPr id="95" name="Groupe 94"/>
          <p:cNvGrpSpPr/>
          <p:nvPr/>
        </p:nvGrpSpPr>
        <p:grpSpPr>
          <a:xfrm>
            <a:off x="4299384" y="2574991"/>
            <a:ext cx="562975" cy="383062"/>
            <a:chOff x="5550686" y="1091800"/>
            <a:chExt cx="562975" cy="383062"/>
          </a:xfrm>
        </p:grpSpPr>
        <p:grpSp>
          <p:nvGrpSpPr>
            <p:cNvPr id="96" name="Groupe 95"/>
            <p:cNvGrpSpPr/>
            <p:nvPr/>
          </p:nvGrpSpPr>
          <p:grpSpPr>
            <a:xfrm>
              <a:off x="5652153" y="1273721"/>
              <a:ext cx="360040" cy="201141"/>
              <a:chOff x="323528" y="1273721"/>
              <a:chExt cx="360040" cy="201141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7" name="ZoneTexte 96"/>
            <p:cNvSpPr txBox="1"/>
            <p:nvPr/>
          </p:nvSpPr>
          <p:spPr>
            <a:xfrm>
              <a:off x="5550686" y="1091800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II° armée</a:t>
              </a:r>
              <a:endParaRPr lang="fr-FR" sz="800" dirty="0"/>
            </a:p>
          </p:txBody>
        </p:sp>
      </p:grpSp>
      <p:grpSp>
        <p:nvGrpSpPr>
          <p:cNvPr id="101" name="Groupe 100"/>
          <p:cNvGrpSpPr/>
          <p:nvPr/>
        </p:nvGrpSpPr>
        <p:grpSpPr>
          <a:xfrm>
            <a:off x="5464159" y="2413956"/>
            <a:ext cx="588623" cy="371750"/>
            <a:chOff x="6799095" y="1355600"/>
            <a:chExt cx="588623" cy="371750"/>
          </a:xfrm>
        </p:grpSpPr>
        <p:grpSp>
          <p:nvGrpSpPr>
            <p:cNvPr id="102" name="Groupe 101"/>
            <p:cNvGrpSpPr/>
            <p:nvPr/>
          </p:nvGrpSpPr>
          <p:grpSpPr>
            <a:xfrm>
              <a:off x="6913386" y="1526209"/>
              <a:ext cx="360040" cy="201141"/>
              <a:chOff x="323528" y="1273721"/>
              <a:chExt cx="360040" cy="201141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03" name="ZoneTexte 102"/>
            <p:cNvSpPr txBox="1"/>
            <p:nvPr/>
          </p:nvSpPr>
          <p:spPr>
            <a:xfrm>
              <a:off x="6799095" y="1355600"/>
              <a:ext cx="58862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III° armée</a:t>
              </a:r>
              <a:endParaRPr lang="fr-FR" sz="800" dirty="0"/>
            </a:p>
          </p:txBody>
        </p:sp>
      </p:grpSp>
      <p:grpSp>
        <p:nvGrpSpPr>
          <p:cNvPr id="107" name="Groupe 106"/>
          <p:cNvGrpSpPr/>
          <p:nvPr/>
        </p:nvGrpSpPr>
        <p:grpSpPr>
          <a:xfrm>
            <a:off x="3535153" y="3708201"/>
            <a:ext cx="398247" cy="406825"/>
            <a:chOff x="4367937" y="1653177"/>
            <a:chExt cx="398247" cy="406825"/>
          </a:xfrm>
        </p:grpSpPr>
        <p:pic>
          <p:nvPicPr>
            <p:cNvPr id="108" name="Image 10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67937" y="1805987"/>
              <a:ext cx="398247" cy="254015"/>
            </a:xfrm>
            <a:prstGeom prst="rect">
              <a:avLst/>
            </a:prstGeom>
          </p:spPr>
        </p:pic>
        <p:sp>
          <p:nvSpPr>
            <p:cNvPr id="109" name="ZoneTexte 108"/>
            <p:cNvSpPr txBox="1"/>
            <p:nvPr/>
          </p:nvSpPr>
          <p:spPr>
            <a:xfrm>
              <a:off x="4394577" y="1653177"/>
              <a:ext cx="34496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CEB</a:t>
              </a:r>
              <a:endParaRPr lang="fr-FR" sz="800" dirty="0"/>
            </a:p>
          </p:txBody>
        </p:sp>
      </p:grpSp>
      <p:grpSp>
        <p:nvGrpSpPr>
          <p:cNvPr id="110" name="Groupe 109"/>
          <p:cNvGrpSpPr/>
          <p:nvPr/>
        </p:nvGrpSpPr>
        <p:grpSpPr>
          <a:xfrm>
            <a:off x="4299384" y="3013630"/>
            <a:ext cx="562975" cy="421721"/>
            <a:chOff x="5491058" y="1988284"/>
            <a:chExt cx="562975" cy="421721"/>
          </a:xfrm>
        </p:grpSpPr>
        <p:pic>
          <p:nvPicPr>
            <p:cNvPr id="111" name="Image 1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12" name="ZoneTexte 111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5° armée</a:t>
              </a:r>
              <a:endParaRPr lang="fr-FR" sz="800" dirty="0"/>
            </a:p>
          </p:txBody>
        </p:sp>
      </p:grpSp>
      <p:sp>
        <p:nvSpPr>
          <p:cNvPr id="113" name="ZoneTexte 112"/>
          <p:cNvSpPr txBox="1"/>
          <p:nvPr/>
        </p:nvSpPr>
        <p:spPr>
          <a:xfrm>
            <a:off x="1469529" y="1039051"/>
            <a:ext cx="1021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fr-FR" sz="1200" b="1" dirty="0" smtClean="0"/>
          </a:p>
          <a:p>
            <a:pPr algn="ctr"/>
            <a:r>
              <a:rPr lang="fr-FR" sz="1200" b="1" dirty="0" smtClean="0"/>
              <a:t>27 août 1914</a:t>
            </a:r>
            <a:endParaRPr lang="fr-FR" sz="1200" b="1" dirty="0"/>
          </a:p>
        </p:txBody>
      </p:sp>
      <p:sp>
        <p:nvSpPr>
          <p:cNvPr id="114" name="Forme libre 113"/>
          <p:cNvSpPr/>
          <p:nvPr/>
        </p:nvSpPr>
        <p:spPr>
          <a:xfrm>
            <a:off x="1111636" y="2429086"/>
            <a:ext cx="2805113" cy="1100137"/>
          </a:xfrm>
          <a:custGeom>
            <a:avLst/>
            <a:gdLst>
              <a:gd name="connsiteX0" fmla="*/ 2805113 w 2805113"/>
              <a:gd name="connsiteY0" fmla="*/ 638175 h 1100137"/>
              <a:gd name="connsiteX1" fmla="*/ 2752725 w 2805113"/>
              <a:gd name="connsiteY1" fmla="*/ 657225 h 1100137"/>
              <a:gd name="connsiteX2" fmla="*/ 2714625 w 2805113"/>
              <a:gd name="connsiteY2" fmla="*/ 733425 h 1100137"/>
              <a:gd name="connsiteX3" fmla="*/ 2662238 w 2805113"/>
              <a:gd name="connsiteY3" fmla="*/ 800100 h 1100137"/>
              <a:gd name="connsiteX4" fmla="*/ 2624138 w 2805113"/>
              <a:gd name="connsiteY4" fmla="*/ 833437 h 1100137"/>
              <a:gd name="connsiteX5" fmla="*/ 2590800 w 2805113"/>
              <a:gd name="connsiteY5" fmla="*/ 862012 h 1100137"/>
              <a:gd name="connsiteX6" fmla="*/ 2562225 w 2805113"/>
              <a:gd name="connsiteY6" fmla="*/ 909637 h 1100137"/>
              <a:gd name="connsiteX7" fmla="*/ 2524125 w 2805113"/>
              <a:gd name="connsiteY7" fmla="*/ 942975 h 1100137"/>
              <a:gd name="connsiteX8" fmla="*/ 2505075 w 2805113"/>
              <a:gd name="connsiteY8" fmla="*/ 981075 h 1100137"/>
              <a:gd name="connsiteX9" fmla="*/ 2447925 w 2805113"/>
              <a:gd name="connsiteY9" fmla="*/ 1004887 h 1100137"/>
              <a:gd name="connsiteX10" fmla="*/ 2409825 w 2805113"/>
              <a:gd name="connsiteY10" fmla="*/ 1042987 h 1100137"/>
              <a:gd name="connsiteX11" fmla="*/ 2400300 w 2805113"/>
              <a:gd name="connsiteY11" fmla="*/ 1076325 h 1100137"/>
              <a:gd name="connsiteX12" fmla="*/ 2386013 w 2805113"/>
              <a:gd name="connsiteY12" fmla="*/ 1095375 h 1100137"/>
              <a:gd name="connsiteX13" fmla="*/ 2347913 w 2805113"/>
              <a:gd name="connsiteY13" fmla="*/ 1100137 h 1100137"/>
              <a:gd name="connsiteX14" fmla="*/ 2333625 w 2805113"/>
              <a:gd name="connsiteY14" fmla="*/ 1085850 h 1100137"/>
              <a:gd name="connsiteX15" fmla="*/ 2281238 w 2805113"/>
              <a:gd name="connsiteY15" fmla="*/ 1066800 h 1100137"/>
              <a:gd name="connsiteX16" fmla="*/ 2228850 w 2805113"/>
              <a:gd name="connsiteY16" fmla="*/ 1057275 h 1100137"/>
              <a:gd name="connsiteX17" fmla="*/ 2166938 w 2805113"/>
              <a:gd name="connsiteY17" fmla="*/ 1023937 h 1100137"/>
              <a:gd name="connsiteX18" fmla="*/ 2143125 w 2805113"/>
              <a:gd name="connsiteY18" fmla="*/ 957262 h 1100137"/>
              <a:gd name="connsiteX19" fmla="*/ 2119313 w 2805113"/>
              <a:gd name="connsiteY19" fmla="*/ 904875 h 1100137"/>
              <a:gd name="connsiteX20" fmla="*/ 2124075 w 2805113"/>
              <a:gd name="connsiteY20" fmla="*/ 857250 h 1100137"/>
              <a:gd name="connsiteX21" fmla="*/ 2124075 w 2805113"/>
              <a:gd name="connsiteY21" fmla="*/ 857250 h 1100137"/>
              <a:gd name="connsiteX22" fmla="*/ 2090738 w 2805113"/>
              <a:gd name="connsiteY22" fmla="*/ 795337 h 1100137"/>
              <a:gd name="connsiteX23" fmla="*/ 2085975 w 2805113"/>
              <a:gd name="connsiteY23" fmla="*/ 757237 h 1100137"/>
              <a:gd name="connsiteX24" fmla="*/ 2071688 w 2805113"/>
              <a:gd name="connsiteY24" fmla="*/ 723900 h 1100137"/>
              <a:gd name="connsiteX25" fmla="*/ 2057400 w 2805113"/>
              <a:gd name="connsiteY25" fmla="*/ 685800 h 1100137"/>
              <a:gd name="connsiteX26" fmla="*/ 2028825 w 2805113"/>
              <a:gd name="connsiteY26" fmla="*/ 628650 h 1100137"/>
              <a:gd name="connsiteX27" fmla="*/ 1976438 w 2805113"/>
              <a:gd name="connsiteY27" fmla="*/ 600075 h 1100137"/>
              <a:gd name="connsiteX28" fmla="*/ 1952625 w 2805113"/>
              <a:gd name="connsiteY28" fmla="*/ 571500 h 1100137"/>
              <a:gd name="connsiteX29" fmla="*/ 1924050 w 2805113"/>
              <a:gd name="connsiteY29" fmla="*/ 552450 h 1100137"/>
              <a:gd name="connsiteX30" fmla="*/ 1881188 w 2805113"/>
              <a:gd name="connsiteY30" fmla="*/ 542925 h 1100137"/>
              <a:gd name="connsiteX31" fmla="*/ 1881188 w 2805113"/>
              <a:gd name="connsiteY31" fmla="*/ 542925 h 1100137"/>
              <a:gd name="connsiteX32" fmla="*/ 1857375 w 2805113"/>
              <a:gd name="connsiteY32" fmla="*/ 590550 h 1100137"/>
              <a:gd name="connsiteX33" fmla="*/ 1843088 w 2805113"/>
              <a:gd name="connsiteY33" fmla="*/ 604837 h 1100137"/>
              <a:gd name="connsiteX34" fmla="*/ 1824038 w 2805113"/>
              <a:gd name="connsiteY34" fmla="*/ 585787 h 1100137"/>
              <a:gd name="connsiteX35" fmla="*/ 1824038 w 2805113"/>
              <a:gd name="connsiteY35" fmla="*/ 585787 h 1100137"/>
              <a:gd name="connsiteX36" fmla="*/ 1757363 w 2805113"/>
              <a:gd name="connsiteY36" fmla="*/ 604837 h 1100137"/>
              <a:gd name="connsiteX37" fmla="*/ 1738313 w 2805113"/>
              <a:gd name="connsiteY37" fmla="*/ 604837 h 1100137"/>
              <a:gd name="connsiteX38" fmla="*/ 1728788 w 2805113"/>
              <a:gd name="connsiteY38" fmla="*/ 623887 h 1100137"/>
              <a:gd name="connsiteX39" fmla="*/ 1719263 w 2805113"/>
              <a:gd name="connsiteY39" fmla="*/ 633412 h 1100137"/>
              <a:gd name="connsiteX40" fmla="*/ 1695450 w 2805113"/>
              <a:gd name="connsiteY40" fmla="*/ 647700 h 1100137"/>
              <a:gd name="connsiteX41" fmla="*/ 1690688 w 2805113"/>
              <a:gd name="connsiteY41" fmla="*/ 652462 h 1100137"/>
              <a:gd name="connsiteX42" fmla="*/ 1657350 w 2805113"/>
              <a:gd name="connsiteY42" fmla="*/ 633412 h 1100137"/>
              <a:gd name="connsiteX43" fmla="*/ 1638300 w 2805113"/>
              <a:gd name="connsiteY43" fmla="*/ 633412 h 1100137"/>
              <a:gd name="connsiteX44" fmla="*/ 1638300 w 2805113"/>
              <a:gd name="connsiteY44" fmla="*/ 633412 h 1100137"/>
              <a:gd name="connsiteX45" fmla="*/ 1643063 w 2805113"/>
              <a:gd name="connsiteY45" fmla="*/ 681037 h 1100137"/>
              <a:gd name="connsiteX46" fmla="*/ 1590675 w 2805113"/>
              <a:gd name="connsiteY46" fmla="*/ 695325 h 1100137"/>
              <a:gd name="connsiteX47" fmla="*/ 1590675 w 2805113"/>
              <a:gd name="connsiteY47" fmla="*/ 695325 h 1100137"/>
              <a:gd name="connsiteX48" fmla="*/ 1585913 w 2805113"/>
              <a:gd name="connsiteY48" fmla="*/ 661987 h 1100137"/>
              <a:gd name="connsiteX49" fmla="*/ 1571625 w 2805113"/>
              <a:gd name="connsiteY49" fmla="*/ 666750 h 1100137"/>
              <a:gd name="connsiteX50" fmla="*/ 1543050 w 2805113"/>
              <a:gd name="connsiteY50" fmla="*/ 671512 h 1100137"/>
              <a:gd name="connsiteX51" fmla="*/ 1519238 w 2805113"/>
              <a:gd name="connsiteY51" fmla="*/ 676275 h 1100137"/>
              <a:gd name="connsiteX52" fmla="*/ 1471613 w 2805113"/>
              <a:gd name="connsiteY52" fmla="*/ 657225 h 1100137"/>
              <a:gd name="connsiteX53" fmla="*/ 1457325 w 2805113"/>
              <a:gd name="connsiteY53" fmla="*/ 647700 h 1100137"/>
              <a:gd name="connsiteX54" fmla="*/ 1409700 w 2805113"/>
              <a:gd name="connsiteY54" fmla="*/ 647700 h 1100137"/>
              <a:gd name="connsiteX55" fmla="*/ 1371600 w 2805113"/>
              <a:gd name="connsiteY55" fmla="*/ 676275 h 1100137"/>
              <a:gd name="connsiteX56" fmla="*/ 1338263 w 2805113"/>
              <a:gd name="connsiteY56" fmla="*/ 652462 h 1100137"/>
              <a:gd name="connsiteX57" fmla="*/ 1338263 w 2805113"/>
              <a:gd name="connsiteY57" fmla="*/ 652462 h 1100137"/>
              <a:gd name="connsiteX58" fmla="*/ 1262063 w 2805113"/>
              <a:gd name="connsiteY58" fmla="*/ 638175 h 1100137"/>
              <a:gd name="connsiteX59" fmla="*/ 1262063 w 2805113"/>
              <a:gd name="connsiteY59" fmla="*/ 638175 h 1100137"/>
              <a:gd name="connsiteX60" fmla="*/ 1190625 w 2805113"/>
              <a:gd name="connsiteY60" fmla="*/ 681037 h 1100137"/>
              <a:gd name="connsiteX61" fmla="*/ 1162050 w 2805113"/>
              <a:gd name="connsiteY61" fmla="*/ 681037 h 1100137"/>
              <a:gd name="connsiteX62" fmla="*/ 1162050 w 2805113"/>
              <a:gd name="connsiteY62" fmla="*/ 681037 h 1100137"/>
              <a:gd name="connsiteX63" fmla="*/ 1104900 w 2805113"/>
              <a:gd name="connsiteY63" fmla="*/ 676275 h 1100137"/>
              <a:gd name="connsiteX64" fmla="*/ 1081088 w 2805113"/>
              <a:gd name="connsiteY64" fmla="*/ 685800 h 1100137"/>
              <a:gd name="connsiteX65" fmla="*/ 1062038 w 2805113"/>
              <a:gd name="connsiteY65" fmla="*/ 685800 h 1100137"/>
              <a:gd name="connsiteX66" fmla="*/ 966788 w 2805113"/>
              <a:gd name="connsiteY66" fmla="*/ 676275 h 1100137"/>
              <a:gd name="connsiteX67" fmla="*/ 933450 w 2805113"/>
              <a:gd name="connsiteY67" fmla="*/ 642937 h 1100137"/>
              <a:gd name="connsiteX68" fmla="*/ 871538 w 2805113"/>
              <a:gd name="connsiteY68" fmla="*/ 633412 h 1100137"/>
              <a:gd name="connsiteX69" fmla="*/ 804863 w 2805113"/>
              <a:gd name="connsiteY69" fmla="*/ 600075 h 1100137"/>
              <a:gd name="connsiteX70" fmla="*/ 723900 w 2805113"/>
              <a:gd name="connsiteY70" fmla="*/ 538162 h 1100137"/>
              <a:gd name="connsiteX71" fmla="*/ 676275 w 2805113"/>
              <a:gd name="connsiteY71" fmla="*/ 504825 h 1100137"/>
              <a:gd name="connsiteX72" fmla="*/ 628650 w 2805113"/>
              <a:gd name="connsiteY72" fmla="*/ 447675 h 1100137"/>
              <a:gd name="connsiteX73" fmla="*/ 595313 w 2805113"/>
              <a:gd name="connsiteY73" fmla="*/ 409575 h 1100137"/>
              <a:gd name="connsiteX74" fmla="*/ 533400 w 2805113"/>
              <a:gd name="connsiteY74" fmla="*/ 385762 h 1100137"/>
              <a:gd name="connsiteX75" fmla="*/ 438150 w 2805113"/>
              <a:gd name="connsiteY75" fmla="*/ 361950 h 1100137"/>
              <a:gd name="connsiteX76" fmla="*/ 376238 w 2805113"/>
              <a:gd name="connsiteY76" fmla="*/ 319087 h 1100137"/>
              <a:gd name="connsiteX77" fmla="*/ 319088 w 2805113"/>
              <a:gd name="connsiteY77" fmla="*/ 290512 h 1100137"/>
              <a:gd name="connsiteX78" fmla="*/ 261938 w 2805113"/>
              <a:gd name="connsiteY78" fmla="*/ 247650 h 1100137"/>
              <a:gd name="connsiteX79" fmla="*/ 233363 w 2805113"/>
              <a:gd name="connsiteY79" fmla="*/ 228600 h 1100137"/>
              <a:gd name="connsiteX80" fmla="*/ 204788 w 2805113"/>
              <a:gd name="connsiteY80" fmla="*/ 200025 h 1100137"/>
              <a:gd name="connsiteX81" fmla="*/ 176213 w 2805113"/>
              <a:gd name="connsiteY81" fmla="*/ 161925 h 1100137"/>
              <a:gd name="connsiteX82" fmla="*/ 142875 w 2805113"/>
              <a:gd name="connsiteY82" fmla="*/ 138112 h 1100137"/>
              <a:gd name="connsiteX83" fmla="*/ 95250 w 2805113"/>
              <a:gd name="connsiteY83" fmla="*/ 71437 h 1100137"/>
              <a:gd name="connsiteX84" fmla="*/ 42863 w 2805113"/>
              <a:gd name="connsiteY84" fmla="*/ 57150 h 1100137"/>
              <a:gd name="connsiteX85" fmla="*/ 14288 w 2805113"/>
              <a:gd name="connsiteY85" fmla="*/ 4762 h 1100137"/>
              <a:gd name="connsiteX86" fmla="*/ 0 w 2805113"/>
              <a:gd name="connsiteY86" fmla="*/ 0 h 1100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2805113" h="1100137">
                <a:moveTo>
                  <a:pt x="2805113" y="638175"/>
                </a:moveTo>
                <a:lnTo>
                  <a:pt x="2752725" y="657225"/>
                </a:lnTo>
                <a:lnTo>
                  <a:pt x="2714625" y="733425"/>
                </a:lnTo>
                <a:lnTo>
                  <a:pt x="2662238" y="800100"/>
                </a:lnTo>
                <a:lnTo>
                  <a:pt x="2624138" y="833437"/>
                </a:lnTo>
                <a:lnTo>
                  <a:pt x="2590800" y="862012"/>
                </a:lnTo>
                <a:lnTo>
                  <a:pt x="2562225" y="909637"/>
                </a:lnTo>
                <a:lnTo>
                  <a:pt x="2524125" y="942975"/>
                </a:lnTo>
                <a:lnTo>
                  <a:pt x="2505075" y="981075"/>
                </a:lnTo>
                <a:lnTo>
                  <a:pt x="2447925" y="1004887"/>
                </a:lnTo>
                <a:lnTo>
                  <a:pt x="2409825" y="1042987"/>
                </a:lnTo>
                <a:lnTo>
                  <a:pt x="2400300" y="1076325"/>
                </a:lnTo>
                <a:lnTo>
                  <a:pt x="2386013" y="1095375"/>
                </a:lnTo>
                <a:lnTo>
                  <a:pt x="2347913" y="1100137"/>
                </a:lnTo>
                <a:lnTo>
                  <a:pt x="2333625" y="1085850"/>
                </a:lnTo>
                <a:lnTo>
                  <a:pt x="2281238" y="1066800"/>
                </a:lnTo>
                <a:lnTo>
                  <a:pt x="2228850" y="1057275"/>
                </a:lnTo>
                <a:lnTo>
                  <a:pt x="2166938" y="1023937"/>
                </a:lnTo>
                <a:lnTo>
                  <a:pt x="2143125" y="957262"/>
                </a:lnTo>
                <a:lnTo>
                  <a:pt x="2119313" y="904875"/>
                </a:lnTo>
                <a:lnTo>
                  <a:pt x="2124075" y="857250"/>
                </a:lnTo>
                <a:lnTo>
                  <a:pt x="2124075" y="857250"/>
                </a:lnTo>
                <a:lnTo>
                  <a:pt x="2090738" y="795337"/>
                </a:lnTo>
                <a:lnTo>
                  <a:pt x="2085975" y="757237"/>
                </a:lnTo>
                <a:lnTo>
                  <a:pt x="2071688" y="723900"/>
                </a:lnTo>
                <a:lnTo>
                  <a:pt x="2057400" y="685800"/>
                </a:lnTo>
                <a:lnTo>
                  <a:pt x="2028825" y="628650"/>
                </a:lnTo>
                <a:lnTo>
                  <a:pt x="1976438" y="600075"/>
                </a:lnTo>
                <a:lnTo>
                  <a:pt x="1952625" y="571500"/>
                </a:lnTo>
                <a:lnTo>
                  <a:pt x="1924050" y="552450"/>
                </a:lnTo>
                <a:lnTo>
                  <a:pt x="1881188" y="542925"/>
                </a:lnTo>
                <a:lnTo>
                  <a:pt x="1881188" y="542925"/>
                </a:lnTo>
                <a:lnTo>
                  <a:pt x="1857375" y="590550"/>
                </a:lnTo>
                <a:lnTo>
                  <a:pt x="1843088" y="604837"/>
                </a:lnTo>
                <a:lnTo>
                  <a:pt x="1824038" y="585787"/>
                </a:lnTo>
                <a:lnTo>
                  <a:pt x="1824038" y="585787"/>
                </a:lnTo>
                <a:lnTo>
                  <a:pt x="1757363" y="604837"/>
                </a:lnTo>
                <a:lnTo>
                  <a:pt x="1738313" y="604837"/>
                </a:lnTo>
                <a:lnTo>
                  <a:pt x="1728788" y="623887"/>
                </a:lnTo>
                <a:lnTo>
                  <a:pt x="1719263" y="633412"/>
                </a:lnTo>
                <a:lnTo>
                  <a:pt x="1695450" y="647700"/>
                </a:lnTo>
                <a:lnTo>
                  <a:pt x="1690688" y="652462"/>
                </a:lnTo>
                <a:lnTo>
                  <a:pt x="1657350" y="633412"/>
                </a:lnTo>
                <a:lnTo>
                  <a:pt x="1638300" y="633412"/>
                </a:lnTo>
                <a:lnTo>
                  <a:pt x="1638300" y="633412"/>
                </a:lnTo>
                <a:lnTo>
                  <a:pt x="1643063" y="681037"/>
                </a:lnTo>
                <a:lnTo>
                  <a:pt x="1590675" y="695325"/>
                </a:lnTo>
                <a:lnTo>
                  <a:pt x="1590675" y="695325"/>
                </a:lnTo>
                <a:lnTo>
                  <a:pt x="1585913" y="661987"/>
                </a:lnTo>
                <a:lnTo>
                  <a:pt x="1571625" y="666750"/>
                </a:lnTo>
                <a:lnTo>
                  <a:pt x="1543050" y="671512"/>
                </a:lnTo>
                <a:lnTo>
                  <a:pt x="1519238" y="676275"/>
                </a:lnTo>
                <a:lnTo>
                  <a:pt x="1471613" y="657225"/>
                </a:lnTo>
                <a:lnTo>
                  <a:pt x="1457325" y="647700"/>
                </a:lnTo>
                <a:lnTo>
                  <a:pt x="1409700" y="647700"/>
                </a:lnTo>
                <a:lnTo>
                  <a:pt x="1371600" y="676275"/>
                </a:lnTo>
                <a:lnTo>
                  <a:pt x="1338263" y="652462"/>
                </a:lnTo>
                <a:lnTo>
                  <a:pt x="1338263" y="652462"/>
                </a:lnTo>
                <a:lnTo>
                  <a:pt x="1262063" y="638175"/>
                </a:lnTo>
                <a:lnTo>
                  <a:pt x="1262063" y="638175"/>
                </a:lnTo>
                <a:lnTo>
                  <a:pt x="1190625" y="681037"/>
                </a:lnTo>
                <a:lnTo>
                  <a:pt x="1162050" y="681037"/>
                </a:lnTo>
                <a:lnTo>
                  <a:pt x="1162050" y="681037"/>
                </a:lnTo>
                <a:lnTo>
                  <a:pt x="1104900" y="676275"/>
                </a:lnTo>
                <a:lnTo>
                  <a:pt x="1081088" y="685800"/>
                </a:lnTo>
                <a:lnTo>
                  <a:pt x="1062038" y="685800"/>
                </a:lnTo>
                <a:lnTo>
                  <a:pt x="966788" y="676275"/>
                </a:lnTo>
                <a:lnTo>
                  <a:pt x="933450" y="642937"/>
                </a:lnTo>
                <a:lnTo>
                  <a:pt x="871538" y="633412"/>
                </a:lnTo>
                <a:lnTo>
                  <a:pt x="804863" y="600075"/>
                </a:lnTo>
                <a:lnTo>
                  <a:pt x="723900" y="538162"/>
                </a:lnTo>
                <a:lnTo>
                  <a:pt x="676275" y="504825"/>
                </a:lnTo>
                <a:lnTo>
                  <a:pt x="628650" y="447675"/>
                </a:lnTo>
                <a:lnTo>
                  <a:pt x="595313" y="409575"/>
                </a:lnTo>
                <a:lnTo>
                  <a:pt x="533400" y="385762"/>
                </a:lnTo>
                <a:lnTo>
                  <a:pt x="438150" y="361950"/>
                </a:lnTo>
                <a:lnTo>
                  <a:pt x="376238" y="319087"/>
                </a:lnTo>
                <a:lnTo>
                  <a:pt x="319088" y="290512"/>
                </a:lnTo>
                <a:lnTo>
                  <a:pt x="261938" y="247650"/>
                </a:lnTo>
                <a:lnTo>
                  <a:pt x="233363" y="228600"/>
                </a:lnTo>
                <a:lnTo>
                  <a:pt x="204788" y="200025"/>
                </a:lnTo>
                <a:lnTo>
                  <a:pt x="176213" y="161925"/>
                </a:lnTo>
                <a:lnTo>
                  <a:pt x="142875" y="138112"/>
                </a:lnTo>
                <a:lnTo>
                  <a:pt x="95250" y="71437"/>
                </a:lnTo>
                <a:lnTo>
                  <a:pt x="42863" y="57150"/>
                </a:lnTo>
                <a:lnTo>
                  <a:pt x="14288" y="4762"/>
                </a:ln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5" name="Ellipse 114"/>
          <p:cNvSpPr/>
          <p:nvPr/>
        </p:nvSpPr>
        <p:spPr>
          <a:xfrm>
            <a:off x="3708385" y="321223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ZoneTexte 115"/>
          <p:cNvSpPr txBox="1"/>
          <p:nvPr/>
        </p:nvSpPr>
        <p:spPr>
          <a:xfrm rot="21780000">
            <a:off x="2265566" y="2892413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i="1" dirty="0" smtClean="0">
                <a:solidFill>
                  <a:schemeClr val="accent1"/>
                </a:solidFill>
              </a:rPr>
              <a:t>Somme</a:t>
            </a:r>
            <a:endParaRPr lang="fr-FR" sz="800" i="1" dirty="0">
              <a:solidFill>
                <a:schemeClr val="accent1"/>
              </a:solidFill>
            </a:endParaRPr>
          </a:p>
        </p:txBody>
      </p:sp>
      <p:grpSp>
        <p:nvGrpSpPr>
          <p:cNvPr id="117" name="Groupe 116"/>
          <p:cNvGrpSpPr/>
          <p:nvPr/>
        </p:nvGrpSpPr>
        <p:grpSpPr>
          <a:xfrm>
            <a:off x="6127875" y="3463969"/>
            <a:ext cx="562975" cy="421721"/>
            <a:chOff x="5491058" y="1988284"/>
            <a:chExt cx="562975" cy="421721"/>
          </a:xfrm>
        </p:grpSpPr>
        <p:pic>
          <p:nvPicPr>
            <p:cNvPr id="118" name="Image 1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19" name="ZoneTexte 118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4° armée</a:t>
              </a:r>
              <a:endParaRPr lang="fr-FR" sz="800" dirty="0"/>
            </a:p>
          </p:txBody>
        </p:sp>
      </p:grpSp>
      <p:sp>
        <p:nvSpPr>
          <p:cNvPr id="120" name="ZoneTexte 119"/>
          <p:cNvSpPr txBox="1"/>
          <p:nvPr/>
        </p:nvSpPr>
        <p:spPr>
          <a:xfrm>
            <a:off x="3223505" y="332656"/>
            <a:ext cx="2817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PROGRESSION ALLEMANDE</a:t>
            </a:r>
            <a:endParaRPr lang="fr-FR" b="1" dirty="0"/>
          </a:p>
        </p:txBody>
      </p:sp>
      <p:sp>
        <p:nvSpPr>
          <p:cNvPr id="121" name="Ellipse 120"/>
          <p:cNvSpPr/>
          <p:nvPr/>
        </p:nvSpPr>
        <p:spPr>
          <a:xfrm>
            <a:off x="3594561" y="268586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2" name="Ellipse 121"/>
          <p:cNvSpPr/>
          <p:nvPr/>
        </p:nvSpPr>
        <p:spPr>
          <a:xfrm>
            <a:off x="4113356" y="18758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3" name="ZoneTexte 122"/>
          <p:cNvSpPr txBox="1"/>
          <p:nvPr/>
        </p:nvSpPr>
        <p:spPr>
          <a:xfrm>
            <a:off x="3198254" y="1761068"/>
            <a:ext cx="9829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VALENCIENNES</a:t>
            </a:r>
            <a:endParaRPr lang="fr-FR" sz="1000" dirty="0"/>
          </a:p>
        </p:txBody>
      </p:sp>
      <p:sp>
        <p:nvSpPr>
          <p:cNvPr id="124" name="ZoneTexte 123"/>
          <p:cNvSpPr txBox="1"/>
          <p:nvPr/>
        </p:nvSpPr>
        <p:spPr>
          <a:xfrm>
            <a:off x="4133254" y="1299230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CONDE/</a:t>
            </a:r>
          </a:p>
          <a:p>
            <a:r>
              <a:rPr lang="fr-FR" sz="900" dirty="0" smtClean="0"/>
              <a:t>ESCAUT</a:t>
            </a:r>
            <a:endParaRPr lang="fr-FR" sz="900" dirty="0"/>
          </a:p>
        </p:txBody>
      </p:sp>
      <p:sp>
        <p:nvSpPr>
          <p:cNvPr id="125" name="Ellipse 124"/>
          <p:cNvSpPr/>
          <p:nvPr/>
        </p:nvSpPr>
        <p:spPr>
          <a:xfrm>
            <a:off x="3321661" y="3493219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Ellipse 125"/>
          <p:cNvSpPr/>
          <p:nvPr/>
        </p:nvSpPr>
        <p:spPr>
          <a:xfrm>
            <a:off x="3070155" y="2964342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Ellipse 126"/>
          <p:cNvSpPr/>
          <p:nvPr/>
        </p:nvSpPr>
        <p:spPr>
          <a:xfrm>
            <a:off x="2224264" y="3078760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8" name="ZoneTexte 127"/>
          <p:cNvSpPr txBox="1"/>
          <p:nvPr/>
        </p:nvSpPr>
        <p:spPr>
          <a:xfrm>
            <a:off x="1902745" y="3161128"/>
            <a:ext cx="6046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AMIENS</a:t>
            </a:r>
            <a:endParaRPr lang="fr-FR" sz="1000" dirty="0"/>
          </a:p>
        </p:txBody>
      </p:sp>
      <p:sp>
        <p:nvSpPr>
          <p:cNvPr id="129" name="ZoneTexte 128"/>
          <p:cNvSpPr txBox="1"/>
          <p:nvPr/>
        </p:nvSpPr>
        <p:spPr>
          <a:xfrm>
            <a:off x="2950047" y="3489071"/>
            <a:ext cx="42351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HAM</a:t>
            </a:r>
            <a:endParaRPr lang="fr-FR" sz="900" dirty="0"/>
          </a:p>
        </p:txBody>
      </p:sp>
      <p:sp>
        <p:nvSpPr>
          <p:cNvPr id="130" name="ZoneTexte 129"/>
          <p:cNvSpPr txBox="1"/>
          <p:nvPr/>
        </p:nvSpPr>
        <p:spPr>
          <a:xfrm>
            <a:off x="2678536" y="2790720"/>
            <a:ext cx="6431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PERONNE</a:t>
            </a:r>
            <a:endParaRPr lang="fr-FR" sz="900" dirty="0"/>
          </a:p>
        </p:txBody>
      </p:sp>
      <p:grpSp>
        <p:nvGrpSpPr>
          <p:cNvPr id="131" name="Groupe 130"/>
          <p:cNvGrpSpPr/>
          <p:nvPr/>
        </p:nvGrpSpPr>
        <p:grpSpPr>
          <a:xfrm>
            <a:off x="6751370" y="2738654"/>
            <a:ext cx="595035" cy="371750"/>
            <a:chOff x="6799095" y="1355600"/>
            <a:chExt cx="595035" cy="371750"/>
          </a:xfrm>
        </p:grpSpPr>
        <p:grpSp>
          <p:nvGrpSpPr>
            <p:cNvPr id="132" name="Groupe 131"/>
            <p:cNvGrpSpPr/>
            <p:nvPr/>
          </p:nvGrpSpPr>
          <p:grpSpPr>
            <a:xfrm>
              <a:off x="6913386" y="1526209"/>
              <a:ext cx="360040" cy="201141"/>
              <a:chOff x="323528" y="1273721"/>
              <a:chExt cx="360040" cy="201141"/>
            </a:xfrm>
          </p:grpSpPr>
          <p:sp>
            <p:nvSpPr>
              <p:cNvPr id="134" name="Rectangle 133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6" name="Rectangle 135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33" name="ZoneTexte 132"/>
            <p:cNvSpPr txBox="1"/>
            <p:nvPr/>
          </p:nvSpPr>
          <p:spPr>
            <a:xfrm>
              <a:off x="6799095" y="1355600"/>
              <a:ext cx="59503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IV° armée</a:t>
              </a:r>
              <a:endParaRPr lang="fr-FR" sz="800" dirty="0"/>
            </a:p>
          </p:txBody>
        </p:sp>
      </p:grpSp>
      <p:sp>
        <p:nvSpPr>
          <p:cNvPr id="138" name="Ellipse 137"/>
          <p:cNvSpPr/>
          <p:nvPr/>
        </p:nvSpPr>
        <p:spPr>
          <a:xfrm>
            <a:off x="2832795" y="1975111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9" name="ZoneTexte 138"/>
          <p:cNvSpPr txBox="1"/>
          <p:nvPr/>
        </p:nvSpPr>
        <p:spPr>
          <a:xfrm>
            <a:off x="2331973" y="1900988"/>
            <a:ext cx="5293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ARRAS</a:t>
            </a:r>
            <a:endParaRPr lang="fr-FR" sz="1000" dirty="0"/>
          </a:p>
        </p:txBody>
      </p:sp>
      <p:grpSp>
        <p:nvGrpSpPr>
          <p:cNvPr id="140" name="Groupe 139"/>
          <p:cNvGrpSpPr/>
          <p:nvPr/>
        </p:nvGrpSpPr>
        <p:grpSpPr>
          <a:xfrm>
            <a:off x="1324015" y="2889720"/>
            <a:ext cx="758541" cy="421721"/>
            <a:chOff x="2968612" y="1194428"/>
            <a:chExt cx="758541" cy="421721"/>
          </a:xfrm>
        </p:grpSpPr>
        <p:pic>
          <p:nvPicPr>
            <p:cNvPr id="141" name="Image 14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7464" y="1374158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42" name="ZoneTexte 141"/>
            <p:cNvSpPr txBox="1"/>
            <p:nvPr/>
          </p:nvSpPr>
          <p:spPr>
            <a:xfrm>
              <a:off x="2968612" y="1194428"/>
              <a:ext cx="75854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err="1" smtClean="0"/>
                <a:t>Gpt</a:t>
              </a:r>
              <a:r>
                <a:rPr lang="fr-FR" sz="800" dirty="0"/>
                <a:t> </a:t>
              </a:r>
              <a:r>
                <a:rPr lang="fr-FR" sz="800" dirty="0" smtClean="0"/>
                <a:t>d’AMADE</a:t>
              </a:r>
              <a:endParaRPr lang="fr-FR" sz="800" dirty="0"/>
            </a:p>
          </p:txBody>
        </p:sp>
      </p:grpSp>
      <p:sp>
        <p:nvSpPr>
          <p:cNvPr id="143" name="Ellipse 142"/>
          <p:cNvSpPr/>
          <p:nvPr/>
        </p:nvSpPr>
        <p:spPr>
          <a:xfrm>
            <a:off x="7230687" y="47170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4" name="ZoneTexte 143"/>
          <p:cNvSpPr txBox="1"/>
          <p:nvPr/>
        </p:nvSpPr>
        <p:spPr>
          <a:xfrm>
            <a:off x="7266691" y="4557522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VERDUN</a:t>
            </a:r>
            <a:endParaRPr lang="fr-FR" sz="1000" dirty="0"/>
          </a:p>
        </p:txBody>
      </p:sp>
      <p:grpSp>
        <p:nvGrpSpPr>
          <p:cNvPr id="145" name="Groupe 144"/>
          <p:cNvGrpSpPr/>
          <p:nvPr/>
        </p:nvGrpSpPr>
        <p:grpSpPr>
          <a:xfrm>
            <a:off x="6764193" y="4277252"/>
            <a:ext cx="562975" cy="421721"/>
            <a:chOff x="5491058" y="1988284"/>
            <a:chExt cx="562975" cy="421721"/>
          </a:xfrm>
        </p:grpSpPr>
        <p:pic>
          <p:nvPicPr>
            <p:cNvPr id="146" name="Image 14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2127" y="2168014"/>
              <a:ext cx="400837" cy="241991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147" name="ZoneTexte 146"/>
            <p:cNvSpPr txBox="1"/>
            <p:nvPr/>
          </p:nvSpPr>
          <p:spPr>
            <a:xfrm>
              <a:off x="5491058" y="1988284"/>
              <a:ext cx="56297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3° armée</a:t>
              </a:r>
              <a:endParaRPr lang="fr-FR" sz="800" dirty="0"/>
            </a:p>
          </p:txBody>
        </p:sp>
      </p:grpSp>
      <p:grpSp>
        <p:nvGrpSpPr>
          <p:cNvPr id="148" name="Groupe 147"/>
          <p:cNvGrpSpPr/>
          <p:nvPr/>
        </p:nvGrpSpPr>
        <p:grpSpPr>
          <a:xfrm>
            <a:off x="7622378" y="3253729"/>
            <a:ext cx="569387" cy="371750"/>
            <a:chOff x="6799095" y="1355600"/>
            <a:chExt cx="569387" cy="371750"/>
          </a:xfrm>
        </p:grpSpPr>
        <p:grpSp>
          <p:nvGrpSpPr>
            <p:cNvPr id="149" name="Groupe 148"/>
            <p:cNvGrpSpPr/>
            <p:nvPr/>
          </p:nvGrpSpPr>
          <p:grpSpPr>
            <a:xfrm>
              <a:off x="6913386" y="1526209"/>
              <a:ext cx="360040" cy="201141"/>
              <a:chOff x="323528" y="1273721"/>
              <a:chExt cx="360040" cy="201141"/>
            </a:xfrm>
          </p:grpSpPr>
          <p:sp>
            <p:nvSpPr>
              <p:cNvPr id="151" name="Rectangle 150"/>
              <p:cNvSpPr/>
              <p:nvPr/>
            </p:nvSpPr>
            <p:spPr>
              <a:xfrm>
                <a:off x="323528" y="1273721"/>
                <a:ext cx="360040" cy="67047"/>
              </a:xfrm>
              <a:prstGeom prst="rect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323528" y="1340768"/>
                <a:ext cx="360040" cy="67047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323528" y="1407815"/>
                <a:ext cx="360040" cy="67047"/>
              </a:xfrm>
              <a:prstGeom prst="rect">
                <a:avLst/>
              </a:prstGeom>
              <a:solidFill>
                <a:srgbClr val="FF0000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50" name="ZoneTexte 149"/>
            <p:cNvSpPr txBox="1"/>
            <p:nvPr/>
          </p:nvSpPr>
          <p:spPr>
            <a:xfrm>
              <a:off x="6799095" y="1355600"/>
              <a:ext cx="5693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 smtClean="0"/>
                <a:t>V° armée</a:t>
              </a:r>
              <a:endParaRPr lang="fr-FR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1493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1851</TotalTime>
  <Words>455</Words>
  <Application>Microsoft Office PowerPoint</Application>
  <PresentationFormat>Affichage à l'écran (4:3)</PresentationFormat>
  <Paragraphs>333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jean-marc degoulange</dc:creator>
  <cp:lastModifiedBy>jean-marc degoulange</cp:lastModifiedBy>
  <cp:revision>38</cp:revision>
  <dcterms:created xsi:type="dcterms:W3CDTF">2013-07-31T15:12:18Z</dcterms:created>
  <dcterms:modified xsi:type="dcterms:W3CDTF">2013-08-02T14:54:00Z</dcterms:modified>
</cp:coreProperties>
</file>